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2" r:id="rId2"/>
    <p:sldMasterId id="2147483684" r:id="rId3"/>
    <p:sldMasterId id="2147483696" r:id="rId4"/>
  </p:sldMasterIdLst>
  <p:notesMasterIdLst>
    <p:notesMasterId r:id="rId24"/>
  </p:notesMasterIdLst>
  <p:sldIdLst>
    <p:sldId id="308" r:id="rId5"/>
    <p:sldId id="309" r:id="rId6"/>
    <p:sldId id="311" r:id="rId7"/>
    <p:sldId id="313" r:id="rId8"/>
    <p:sldId id="331" r:id="rId9"/>
    <p:sldId id="314" r:id="rId10"/>
    <p:sldId id="316" r:id="rId11"/>
    <p:sldId id="317" r:id="rId12"/>
    <p:sldId id="332" r:id="rId13"/>
    <p:sldId id="333" r:id="rId14"/>
    <p:sldId id="334" r:id="rId15"/>
    <p:sldId id="322" r:id="rId16"/>
    <p:sldId id="338" r:id="rId17"/>
    <p:sldId id="323" r:id="rId18"/>
    <p:sldId id="337" r:id="rId19"/>
    <p:sldId id="336" r:id="rId20"/>
    <p:sldId id="335" r:id="rId21"/>
    <p:sldId id="325" r:id="rId22"/>
    <p:sldId id="31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59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wen Dong" initials="XD" lastIdx="1" clrIdx="0"/>
  <p:cmAuthor id="326630250" name="西电董学文" initials="西"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E81"/>
    <a:srgbClr val="4472C4"/>
    <a:srgbClr val="B9B9B9"/>
    <a:srgbClr val="3A4EDE"/>
    <a:srgbClr val="EFE5F7"/>
    <a:srgbClr val="D6BBEB"/>
    <a:srgbClr val="7030A0"/>
    <a:srgbClr val="9999FF"/>
    <a:srgbClr val="0048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1" autoAdjust="0"/>
    <p:restoredTop sz="68711" autoAdjust="0"/>
  </p:normalViewPr>
  <p:slideViewPr>
    <p:cSldViewPr snapToObjects="1" showGuides="1">
      <p:cViewPr>
        <p:scale>
          <a:sx n="86" d="100"/>
          <a:sy n="86" d="100"/>
        </p:scale>
        <p:origin x="504" y="72"/>
      </p:cViewPr>
      <p:guideLst>
        <p:guide orient="horz" pos="2136"/>
        <p:guide pos="3594"/>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41294-B41C-4B3B-8B74-F2A7B5760E87}" type="datetimeFigureOut">
              <a:rPr lang="zh-CN" altLang="en-US" smtClean="0"/>
              <a:t>2025/8/26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1F816D-E1E2-4C33-9829-39E4DA7E6F1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Good afternoon, everyone. It’s a great honor to be here today to present our work in Infocom 2025. </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My name is </a:t>
            </a:r>
            <a:r>
              <a:rPr lang="en-US" altLang="zh-CN" dirty="0" err="1"/>
              <a:t>LingXiao</a:t>
            </a:r>
            <a:r>
              <a:rPr lang="en-US" altLang="zh-CN" dirty="0"/>
              <a:t>, and I am from </a:t>
            </a:r>
            <a:r>
              <a:rPr lang="en-US" altLang="zh-CN" sz="1200" b="0" i="0" dirty="0">
                <a:solidFill>
                  <a:srgbClr val="000000"/>
                </a:solidFill>
                <a:effectLst/>
                <a:latin typeface="Arial" panose="020B0604020202020204" pitchFamily="34" charset="0"/>
                <a:cs typeface="Arial" panose="020B0604020202020204" pitchFamily="34" charset="0"/>
              </a:rPr>
              <a:t>Xidian University. The title of our paper Is: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000000"/>
                </a:solidFill>
                <a:effectLst/>
                <a:latin typeface="Arial" panose="020B0604020202020204" pitchFamily="34" charset="0"/>
                <a:cs typeface="Arial" panose="020B0604020202020204" pitchFamily="34" charset="0"/>
              </a:rPr>
              <a:t>Actually</a:t>
            </a:r>
            <a:r>
              <a:rPr lang="zh-CN" altLang="en-US" sz="1200" b="0" i="0" dirty="0">
                <a:solidFill>
                  <a:srgbClr val="000000"/>
                </a:solidFill>
                <a:effectLst/>
                <a:latin typeface="Arial" panose="020B0604020202020204" pitchFamily="34" charset="0"/>
                <a:cs typeface="Arial" panose="020B0604020202020204" pitchFamily="34" charset="0"/>
              </a:rPr>
              <a:t>，</a:t>
            </a:r>
            <a:r>
              <a:rPr lang="en-US" altLang="zh-CN" sz="1200" b="0" i="0" dirty="0">
                <a:solidFill>
                  <a:srgbClr val="000000"/>
                </a:solidFill>
                <a:effectLst/>
                <a:latin typeface="Arial" panose="020B0604020202020204" pitchFamily="34" charset="0"/>
                <a:cs typeface="Arial" panose="020B0604020202020204" pitchFamily="34" charset="0"/>
              </a:rPr>
              <a:t>this work belongs to the blockchain area</a:t>
            </a:r>
            <a:r>
              <a:rPr lang="zh-CN" altLang="en-US" sz="1200" b="0" i="0" dirty="0">
                <a:solidFill>
                  <a:srgbClr val="000000"/>
                </a:solidFill>
                <a:effectLst/>
                <a:latin typeface="Arial" panose="020B0604020202020204" pitchFamily="34" charset="0"/>
                <a:cs typeface="Arial" panose="020B0604020202020204" pitchFamily="34" charset="0"/>
              </a:rPr>
              <a:t>， </a:t>
            </a:r>
            <a:r>
              <a:rPr lang="en-US" altLang="zh-CN" sz="1200" b="0" i="0" dirty="0">
                <a:solidFill>
                  <a:srgbClr val="000000"/>
                </a:solidFill>
                <a:effectLst/>
                <a:latin typeface="Arial" panose="020B0604020202020204" pitchFamily="34" charset="0"/>
                <a:cs typeface="Arial" panose="020B0604020202020204" pitchFamily="34" charset="0"/>
              </a:rPr>
              <a:t>even this session is about market and insensitive</a:t>
            </a:r>
            <a:r>
              <a:rPr lang="zh-CN" altLang="en-US" sz="1200" b="0" i="0" dirty="0">
                <a:solidFill>
                  <a:srgbClr val="000000"/>
                </a:solidFill>
                <a:effectLst/>
                <a:latin typeface="Arial" panose="020B0604020202020204" pitchFamily="34" charset="0"/>
                <a:cs typeface="Arial" panose="020B0604020202020204" pitchFamily="34" charset="0"/>
              </a:rPr>
              <a:t>。</a:t>
            </a:r>
            <a:r>
              <a:rPr lang="en-US" altLang="zh-CN" sz="1200" b="0" i="0" dirty="0">
                <a:solidFill>
                  <a:srgbClr val="000000"/>
                </a:solidFill>
                <a:effectLst/>
                <a:latin typeface="Arial" panose="020B0604020202020204" pitchFamily="34" charset="0"/>
                <a:cs typeface="Arial" panose="020B0604020202020204" pitchFamily="34" charset="0"/>
              </a:rPr>
              <a:t>Anyway</a:t>
            </a:r>
            <a:r>
              <a:rPr lang="zh-CN" altLang="en-US" sz="1200" b="0" i="0" dirty="0">
                <a:solidFill>
                  <a:srgbClr val="000000"/>
                </a:solidFill>
                <a:effectLst/>
                <a:latin typeface="Arial" panose="020B0604020202020204" pitchFamily="34" charset="0"/>
                <a:cs typeface="Arial" panose="020B0604020202020204" pitchFamily="34" charset="0"/>
              </a:rPr>
              <a:t>， </a:t>
            </a:r>
            <a:r>
              <a:rPr lang="en-US" altLang="zh-CN" sz="1200" b="0" i="0" dirty="0">
                <a:solidFill>
                  <a:srgbClr val="000000"/>
                </a:solidFill>
                <a:effectLst/>
                <a:latin typeface="Arial" panose="020B0604020202020204" pitchFamily="34" charset="0"/>
                <a:cs typeface="Arial" panose="020B0604020202020204" pitchFamily="34" charset="0"/>
              </a:rPr>
              <a:t>let start my presentation</a:t>
            </a:r>
          </a:p>
        </p:txBody>
      </p:sp>
      <p:sp>
        <p:nvSpPr>
          <p:cNvPr id="4" name="灯片编号占位符 3"/>
          <p:cNvSpPr>
            <a:spLocks noGrp="1"/>
          </p:cNvSpPr>
          <p:nvPr>
            <p:ph type="sldNum" sz="quarter" idx="5"/>
          </p:nvPr>
        </p:nvSpPr>
        <p:spPr/>
        <p:txBody>
          <a:bodyPr/>
          <a:lstStyle/>
          <a:p>
            <a:fld id="{161F816D-E1E2-4C33-9829-39E4DA7E6F1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8CB2B-5FD3-D7ED-AB31-9F33BBF57B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F72210-B624-7B0C-F37F-F97AC33499B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180FA8C-98F8-D9D0-EB8E-628E0019BBF0}"/>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This picture shows the Procedure of applying DAS to </a:t>
            </a:r>
            <a:r>
              <a:rPr lang="en-US" altLang="zh-CN" dirty="0" err="1">
                <a:latin typeface="Arial" panose="020B0604020202020204" pitchFamily="34" charset="0"/>
                <a:cs typeface="Arial" panose="020B0604020202020204" pitchFamily="34" charset="0"/>
              </a:rPr>
              <a:t>AsyncSC</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and it’s the core of cross-blockchain as a service (which is called C-BaaS in this paper)</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We take two organizations A and B as an example</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34CF3F63-6E07-A19E-1383-2EBA8E7A39BD}"/>
              </a:ext>
            </a:extLst>
          </p:cNvPr>
          <p:cNvSpPr>
            <a:spLocks noGrp="1"/>
          </p:cNvSpPr>
          <p:nvPr>
            <p:ph type="sldNum" sz="quarter" idx="5"/>
          </p:nvPr>
        </p:nvSpPr>
        <p:spPr/>
        <p:txBody>
          <a:bodyPr/>
          <a:lstStyle/>
          <a:p>
            <a:fld id="{161F816D-E1E2-4C33-9829-39E4DA7E6F1B}" type="slidenum">
              <a:rPr lang="zh-CN" altLang="en-US" smtClean="0"/>
              <a:t>10</a:t>
            </a:fld>
            <a:endParaRPr lang="zh-CN" altLang="en-US"/>
          </a:p>
        </p:txBody>
      </p:sp>
    </p:spTree>
    <p:extLst>
      <p:ext uri="{BB962C8B-B14F-4D97-AF65-F5344CB8AC3E}">
        <p14:creationId xmlns:p14="http://schemas.microsoft.com/office/powerpoint/2010/main" val="192903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4EF21-5CDA-A40D-ED81-BE5382B711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CCA8C9-AB5C-934A-1180-1800F0A972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259A01-A8FE-5574-F9E2-B0586F04853E}"/>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Asynchronous transaction sequence guarantee mechanism.</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In an asynchronous network, MC’s cross-chain proofs may be transmitted to SC after unknown delays due to unstable communications. Thus, SC needs to ensure that the order of asynchronous transactions is consistent with MC</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To avoid this issue, we address the consistency problem of asynchronous </a:t>
            </a:r>
            <a:r>
              <a:rPr lang="en-US" altLang="zh-CN" dirty="0" err="1">
                <a:latin typeface="Arial" panose="020B0604020202020204" pitchFamily="34" charset="0"/>
                <a:cs typeface="Arial" panose="020B0604020202020204" pitchFamily="34" charset="0"/>
              </a:rPr>
              <a:t>CTxs</a:t>
            </a:r>
            <a:r>
              <a:rPr lang="en-US" altLang="zh-CN" dirty="0">
                <a:latin typeface="Arial" panose="020B0604020202020204" pitchFamily="34" charset="0"/>
                <a:cs typeface="Arial" panose="020B0604020202020204" pitchFamily="34" charset="0"/>
              </a:rPr>
              <a:t> by maintaining transaction buffer pools via committees and devising an asynchronous transaction sequence guarantee mechanism</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The sequential check consists of five main steps, as shown in Fig. </a:t>
            </a:r>
          </a:p>
          <a:p>
            <a:endParaRPr lang="en-US" altLang="zh-CN" dirty="0">
              <a:latin typeface="Arial" panose="020B0604020202020204" pitchFamily="34" charset="0"/>
              <a:cs typeface="Arial" panose="020B0604020202020204" pitchFamily="34" charset="0"/>
            </a:endParaRPr>
          </a:p>
          <a:p>
            <a:pPr marL="228600" indent="-228600">
              <a:buAutoNum type="arabicPeriod"/>
            </a:pPr>
            <a:r>
              <a:rPr lang="en-US" altLang="zh-CN" b="1" dirty="0">
                <a:latin typeface="Arial" panose="020B0604020202020204" pitchFamily="34" charset="0"/>
                <a:cs typeface="Arial" panose="020B0604020202020204" pitchFamily="34" charset="0"/>
              </a:rPr>
              <a:t>Receiving</a:t>
            </a:r>
            <a:r>
              <a:rPr lang="en-US" altLang="zh-CN" dirty="0">
                <a:latin typeface="Arial" panose="020B0604020202020204" pitchFamily="34" charset="0"/>
                <a:cs typeface="Arial" panose="020B0604020202020204" pitchFamily="34" charset="0"/>
              </a:rPr>
              <a:t>. When the MC’s committee receives the </a:t>
            </a:r>
            <a:r>
              <a:rPr lang="en-US" altLang="zh-CN" dirty="0" err="1">
                <a:latin typeface="Arial" panose="020B0604020202020204" pitchFamily="34" charset="0"/>
                <a:cs typeface="Arial" panose="020B0604020202020204" pitchFamily="34" charset="0"/>
              </a:rPr>
              <a:t>CTxSet</a:t>
            </a:r>
            <a:r>
              <a:rPr lang="en-US" altLang="zh-CN" dirty="0">
                <a:latin typeface="Arial" panose="020B0604020202020204" pitchFamily="34" charset="0"/>
                <a:cs typeface="Arial" panose="020B0604020202020204" pitchFamily="34" charset="0"/>
              </a:rPr>
              <a:t> for each epoch, its leader maintains these </a:t>
            </a:r>
            <a:r>
              <a:rPr lang="en-US" altLang="zh-CN" dirty="0" err="1">
                <a:latin typeface="Arial" panose="020B0604020202020204" pitchFamily="34" charset="0"/>
                <a:cs typeface="Arial" panose="020B0604020202020204" pitchFamily="34" charset="0"/>
              </a:rPr>
              <a:t>CTxs</a:t>
            </a:r>
            <a:r>
              <a:rPr lang="en-US" altLang="zh-CN" dirty="0">
                <a:latin typeface="Arial" panose="020B0604020202020204" pitchFamily="34" charset="0"/>
                <a:cs typeface="Arial" panose="020B0604020202020204" pitchFamily="34" charset="0"/>
              </a:rPr>
              <a:t> in the local multilevel buffer pool. The multilevel buffer pool uses an adaptive heap structure to categorize and store transactions according to different priorities (e.g., timestamp, importance, dependency). The adaptive heap dynamically adjusts the order based on the current load situation and the dependencies of the </a:t>
            </a:r>
            <a:r>
              <a:rPr lang="en-US" altLang="zh-CN" dirty="0" err="1">
                <a:latin typeface="Arial" panose="020B0604020202020204" pitchFamily="34" charset="0"/>
                <a:cs typeface="Arial" panose="020B0604020202020204" pitchFamily="34" charset="0"/>
              </a:rPr>
              <a:t>CTxs</a:t>
            </a:r>
            <a:r>
              <a:rPr lang="en-US" altLang="zh-CN" dirty="0">
                <a:latin typeface="Arial" panose="020B0604020202020204" pitchFamily="34" charset="0"/>
                <a:cs typeface="Arial" panose="020B0604020202020204" pitchFamily="34" charset="0"/>
              </a:rPr>
              <a:t>, ensuring that </a:t>
            </a:r>
            <a:r>
              <a:rPr lang="en-US" altLang="zh-CN" dirty="0" err="1">
                <a:latin typeface="Arial" panose="020B0604020202020204" pitchFamily="34" charset="0"/>
                <a:cs typeface="Arial" panose="020B0604020202020204" pitchFamily="34" charset="0"/>
              </a:rPr>
              <a:t>CTxs</a:t>
            </a:r>
            <a:r>
              <a:rPr lang="en-US" altLang="zh-CN" dirty="0">
                <a:latin typeface="Arial" panose="020B0604020202020204" pitchFamily="34" charset="0"/>
                <a:cs typeface="Arial" panose="020B0604020202020204" pitchFamily="34" charset="0"/>
              </a:rPr>
              <a:t> with high priority and early timestamps are located at the top of the heap. </a:t>
            </a:r>
          </a:p>
          <a:p>
            <a:pPr marL="228600" indent="-228600">
              <a:buAutoNum type="arabicPeriod"/>
            </a:pPr>
            <a:r>
              <a:rPr lang="en-US" altLang="zh-CN" b="1" dirty="0">
                <a:latin typeface="Arial" panose="020B0604020202020204" pitchFamily="34" charset="0"/>
                <a:cs typeface="Arial" panose="020B0604020202020204" pitchFamily="34" charset="0"/>
              </a:rPr>
              <a:t>Ordering</a:t>
            </a:r>
            <a:r>
              <a:rPr lang="en-US" altLang="zh-CN" dirty="0">
                <a:latin typeface="Arial" panose="020B0604020202020204" pitchFamily="34" charset="0"/>
                <a:cs typeface="Arial" panose="020B0604020202020204" pitchFamily="34" charset="0"/>
              </a:rPr>
              <a:t>. The MC leader dynamically adjusts the order of the pooled </a:t>
            </a:r>
            <a:r>
              <a:rPr lang="en-US" altLang="zh-CN" dirty="0" err="1">
                <a:latin typeface="Arial" panose="020B0604020202020204" pitchFamily="34" charset="0"/>
                <a:cs typeface="Arial" panose="020B0604020202020204" pitchFamily="34" charset="0"/>
              </a:rPr>
              <a:t>CTxs</a:t>
            </a:r>
            <a:r>
              <a:rPr lang="en-US" altLang="zh-CN" dirty="0">
                <a:latin typeface="Arial" panose="020B0604020202020204" pitchFamily="34" charset="0"/>
                <a:cs typeface="Arial" panose="020B0604020202020204" pitchFamily="34" charset="0"/>
              </a:rPr>
              <a:t> to optimize processing efficiency, using a sliding window approach in micro-batch processing. It also dynamically adjusts the window size and movement speed based on real-time transaction traffic. </a:t>
            </a:r>
          </a:p>
          <a:p>
            <a:pPr marL="228600" indent="-228600">
              <a:buAutoNum type="arabicPeriod"/>
            </a:pPr>
            <a:r>
              <a:rPr lang="en-US" altLang="zh-CN" b="1" dirty="0">
                <a:latin typeface="Arial" panose="020B0604020202020204" pitchFamily="34" charset="0"/>
                <a:cs typeface="Arial" panose="020B0604020202020204" pitchFamily="34" charset="0"/>
              </a:rPr>
              <a:t>Processing</a:t>
            </a:r>
            <a:r>
              <a:rPr lang="en-US" altLang="zh-CN" dirty="0">
                <a:latin typeface="Arial" panose="020B0604020202020204" pitchFamily="34" charset="0"/>
                <a:cs typeface="Arial" panose="020B0604020202020204" pitchFamily="34" charset="0"/>
              </a:rPr>
              <a:t>. The leader of SC performs conflict checking on the </a:t>
            </a:r>
            <a:r>
              <a:rPr lang="en-US" altLang="zh-CN" dirty="0" err="1">
                <a:latin typeface="Arial" panose="020B0604020202020204" pitchFamily="34" charset="0"/>
                <a:cs typeface="Arial" panose="020B0604020202020204" pitchFamily="34" charset="0"/>
              </a:rPr>
              <a:t>CTxs</a:t>
            </a:r>
            <a:r>
              <a:rPr lang="en-US" altLang="zh-CN" dirty="0">
                <a:latin typeface="Arial" panose="020B0604020202020204" pitchFamily="34" charset="0"/>
                <a:cs typeface="Arial" panose="020B0604020202020204" pitchFamily="34" charset="0"/>
              </a:rPr>
              <a:t> in each </a:t>
            </a:r>
            <a:r>
              <a:rPr lang="en-US" altLang="zh-CN" dirty="0" err="1">
                <a:latin typeface="Arial" panose="020B0604020202020204" pitchFamily="34" charset="0"/>
                <a:cs typeface="Arial" panose="020B0604020202020204" pitchFamily="34" charset="0"/>
              </a:rPr>
              <a:t>CTxSet</a:t>
            </a:r>
            <a:r>
              <a:rPr lang="en-US" altLang="zh-CN" dirty="0">
                <a:latin typeface="Arial" panose="020B0604020202020204" pitchFamily="34" charset="0"/>
                <a:cs typeface="Arial" panose="020B0604020202020204" pitchFamily="34" charset="0"/>
              </a:rPr>
              <a:t> received asynchronously based on the buffer pool maintained by MC, and then sends the processed set of </a:t>
            </a:r>
            <a:r>
              <a:rPr lang="en-US" altLang="zh-CN" dirty="0" err="1">
                <a:latin typeface="Arial" panose="020B0604020202020204" pitchFamily="34" charset="0"/>
                <a:cs typeface="Arial" panose="020B0604020202020204" pitchFamily="34" charset="0"/>
              </a:rPr>
              <a:t>CTxs</a:t>
            </a:r>
            <a:r>
              <a:rPr lang="en-US" altLang="zh-CN" dirty="0">
                <a:latin typeface="Arial" panose="020B0604020202020204" pitchFamily="34" charset="0"/>
                <a:cs typeface="Arial" panose="020B0604020202020204" pitchFamily="34" charset="0"/>
              </a:rPr>
              <a:t> to the committee for confirmation. </a:t>
            </a:r>
          </a:p>
          <a:p>
            <a:pPr marL="228600" indent="-228600">
              <a:buAutoNum type="arabicPeriod"/>
            </a:pPr>
            <a:r>
              <a:rPr lang="en-US" altLang="zh-CN" b="1" dirty="0">
                <a:latin typeface="Arial" panose="020B0604020202020204" pitchFamily="34" charset="0"/>
                <a:cs typeface="Arial" panose="020B0604020202020204" pitchFamily="34" charset="0"/>
              </a:rPr>
              <a:t>Confirming</a:t>
            </a:r>
            <a:r>
              <a:rPr lang="en-US" altLang="zh-CN" dirty="0">
                <a:latin typeface="Arial" panose="020B0604020202020204" pitchFamily="34" charset="0"/>
                <a:cs typeface="Arial" panose="020B0604020202020204" pitchFamily="34" charset="0"/>
              </a:rPr>
              <a:t>. The committee of SC uses smart contracts to automate the confirmation of the transaction order and ensure consistency through BFT consensus algorithms such as </a:t>
            </a:r>
            <a:r>
              <a:rPr lang="en-US" altLang="zh-CN" dirty="0" err="1">
                <a:latin typeface="Arial" panose="020B0604020202020204" pitchFamily="34" charset="0"/>
                <a:cs typeface="Arial" panose="020B0604020202020204" pitchFamily="34" charset="0"/>
              </a:rPr>
              <a:t>Tendermint</a:t>
            </a:r>
            <a:r>
              <a:rPr lang="en-US" altLang="zh-CN" dirty="0">
                <a:latin typeface="Arial" panose="020B0604020202020204" pitchFamily="34" charset="0"/>
                <a:cs typeface="Arial" panose="020B0604020202020204" pitchFamily="34" charset="0"/>
              </a:rPr>
              <a:t>. After confirming that there are no conflicts, the relevant </a:t>
            </a:r>
            <a:r>
              <a:rPr lang="en-US" altLang="zh-CN" dirty="0" err="1">
                <a:latin typeface="Arial" panose="020B0604020202020204" pitchFamily="34" charset="0"/>
                <a:cs typeface="Arial" panose="020B0604020202020204" pitchFamily="34" charset="0"/>
              </a:rPr>
              <a:t>CTxs</a:t>
            </a:r>
            <a:r>
              <a:rPr lang="en-US" altLang="zh-CN" dirty="0">
                <a:latin typeface="Arial" panose="020B0604020202020204" pitchFamily="34" charset="0"/>
                <a:cs typeface="Arial" panose="020B0604020202020204" pitchFamily="34" charset="0"/>
              </a:rPr>
              <a:t> are executed in an orderly manner. </a:t>
            </a:r>
          </a:p>
          <a:p>
            <a:pPr marL="228600" indent="-228600">
              <a:buAutoNum type="arabicPeriod"/>
            </a:pPr>
            <a:r>
              <a:rPr lang="en-US" altLang="zh-CN" b="1" dirty="0">
                <a:latin typeface="Arial" panose="020B0604020202020204" pitchFamily="34" charset="0"/>
                <a:cs typeface="Arial" panose="020B0604020202020204" pitchFamily="34" charset="0"/>
              </a:rPr>
              <a:t>Removing</a:t>
            </a:r>
            <a:r>
              <a:rPr lang="en-US" altLang="zh-CN" dirty="0">
                <a:latin typeface="Arial" panose="020B0604020202020204" pitchFamily="34" charset="0"/>
                <a:cs typeface="Arial" panose="020B0604020202020204" pitchFamily="34" charset="0"/>
              </a:rPr>
              <a:t>. Finally, after confirming that the </a:t>
            </a:r>
            <a:r>
              <a:rPr lang="en-US" altLang="zh-CN" dirty="0" err="1">
                <a:latin typeface="Arial" panose="020B0604020202020204" pitchFamily="34" charset="0"/>
                <a:cs typeface="Arial" panose="020B0604020202020204" pitchFamily="34" charset="0"/>
              </a:rPr>
              <a:t>CTxs</a:t>
            </a:r>
            <a:r>
              <a:rPr lang="en-US" altLang="zh-CN" dirty="0">
                <a:latin typeface="Arial" panose="020B0604020202020204" pitchFamily="34" charset="0"/>
                <a:cs typeface="Arial" panose="020B0604020202020204" pitchFamily="34" charset="0"/>
              </a:rPr>
              <a:t> have stabilized through a persistent query on the ledger, the leader of MC removes the executed </a:t>
            </a:r>
            <a:r>
              <a:rPr lang="en-US" altLang="zh-CN" dirty="0" err="1">
                <a:latin typeface="Arial" panose="020B0604020202020204" pitchFamily="34" charset="0"/>
                <a:cs typeface="Arial" panose="020B0604020202020204" pitchFamily="34" charset="0"/>
              </a:rPr>
              <a:t>CTxs</a:t>
            </a:r>
            <a:r>
              <a:rPr lang="en-US" altLang="zh-CN" dirty="0">
                <a:latin typeface="Arial" panose="020B0604020202020204" pitchFamily="34" charset="0"/>
                <a:cs typeface="Arial" panose="020B0604020202020204" pitchFamily="34" charset="0"/>
              </a:rPr>
              <a:t> from the buffer pool.</a:t>
            </a:r>
          </a:p>
          <a:p>
            <a:pPr marL="228600" indent="-228600">
              <a:buAutoNum type="arabicPeriod"/>
            </a:pPr>
            <a:endParaRPr lang="en-US" altLang="zh-CN" dirty="0">
              <a:latin typeface="Arial" panose="020B0604020202020204" pitchFamily="34" charset="0"/>
              <a:cs typeface="Arial" panose="020B0604020202020204" pitchFamily="34" charset="0"/>
            </a:endParaRPr>
          </a:p>
          <a:p>
            <a:pPr marL="0" indent="0">
              <a:buNone/>
            </a:pPr>
            <a:r>
              <a:rPr lang="en-US" altLang="zh-CN" b="1" dirty="0">
                <a:latin typeface="Arial" panose="020B0604020202020204" pitchFamily="34" charset="0"/>
                <a:cs typeface="Arial" panose="020B0604020202020204" pitchFamily="34" charset="0"/>
              </a:rPr>
              <a:t>As for the Restricted Readable Mechanism</a:t>
            </a:r>
            <a:r>
              <a:rPr lang="en-US" altLang="zh-CN" dirty="0">
                <a:latin typeface="Arial" panose="020B0604020202020204" pitchFamily="34" charset="0"/>
                <a:cs typeface="Arial" panose="020B0604020202020204" pitchFamily="34" charset="0"/>
              </a:rPr>
              <a:t>: In the context of this paper, to adhere to the internal confidentiality of permissioned blockchains, the </a:t>
            </a:r>
            <a:r>
              <a:rPr lang="en-US" altLang="zh-CN" dirty="0" err="1">
                <a:latin typeface="Arial" panose="020B0604020202020204" pitchFamily="34" charset="0"/>
                <a:cs typeface="Arial" panose="020B0604020202020204" pitchFamily="34" charset="0"/>
              </a:rPr>
              <a:t>CTx</a:t>
            </a:r>
            <a:r>
              <a:rPr lang="en-US" altLang="zh-CN" dirty="0">
                <a:latin typeface="Arial" panose="020B0604020202020204" pitchFamily="34" charset="0"/>
                <a:cs typeface="Arial" panose="020B0604020202020204" pitchFamily="34" charset="0"/>
              </a:rPr>
              <a:t> sequence maintained by the buffer pool is restricted to be readable only by authenticated leaders</a:t>
            </a:r>
          </a:p>
          <a:p>
            <a:endParaRPr lang="en-US" altLang="zh-CN"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78CA2CB7-A87C-E90F-BD14-0DD658DA052A}"/>
              </a:ext>
            </a:extLst>
          </p:cNvPr>
          <p:cNvSpPr>
            <a:spLocks noGrp="1"/>
          </p:cNvSpPr>
          <p:nvPr>
            <p:ph type="sldNum" sz="quarter" idx="5"/>
          </p:nvPr>
        </p:nvSpPr>
        <p:spPr/>
        <p:txBody>
          <a:bodyPr/>
          <a:lstStyle/>
          <a:p>
            <a:fld id="{161F816D-E1E2-4C33-9829-39E4DA7E6F1B}" type="slidenum">
              <a:rPr lang="zh-CN" altLang="en-US" smtClean="0"/>
              <a:t>11</a:t>
            </a:fld>
            <a:endParaRPr lang="zh-CN" altLang="en-US"/>
          </a:p>
        </p:txBody>
      </p:sp>
    </p:spTree>
    <p:extLst>
      <p:ext uri="{BB962C8B-B14F-4D97-AF65-F5344CB8AC3E}">
        <p14:creationId xmlns:p14="http://schemas.microsoft.com/office/powerpoint/2010/main" val="3580726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mn-lt"/>
                <a:ea typeface="+mn-ea"/>
                <a:cs typeface="+mn-cs"/>
              </a:rPr>
              <a:t>we implement a prototype based on two well-known permissioned blockchains: Hyperledger Fabric and </a:t>
            </a:r>
            <a:r>
              <a:rPr lang="en-US" altLang="zh-CN" sz="1200" kern="1200" dirty="0" err="1">
                <a:solidFill>
                  <a:schemeClr val="tx1"/>
                </a:solidFill>
                <a:latin typeface="+mn-lt"/>
                <a:ea typeface="+mn-ea"/>
                <a:cs typeface="+mn-cs"/>
              </a:rPr>
              <a:t>ChainMaker</a:t>
            </a:r>
            <a:r>
              <a:rPr lang="en-US" altLang="zh-CN" sz="1200" kern="1200" dirty="0">
                <a:solidFill>
                  <a:schemeClr val="tx1"/>
                </a:solidFill>
                <a:latin typeface="+mn-lt"/>
                <a:ea typeface="+mn-ea"/>
                <a:cs typeface="+mn-cs"/>
              </a:rPr>
              <a:t>, using the Go language</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AEE93-57F0-3FAE-AE8F-5B3B90973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DF4DCD-AF13-C401-DC5F-6977006312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4D0152-1852-E2DE-B548-97985AED3E50}"/>
              </a:ext>
            </a:extLst>
          </p:cNvPr>
          <p:cNvSpPr>
            <a:spLocks noGrp="1"/>
          </p:cNvSpPr>
          <p:nvPr>
            <p:ph type="body" idx="1"/>
          </p:nvPr>
        </p:nvSpPr>
        <p:spPr/>
        <p:txBody>
          <a:bodyPr/>
          <a:lstStyle/>
          <a:p>
            <a:r>
              <a:rPr lang="en-US" altLang="zh-CN" sz="1200" kern="1200" dirty="0">
                <a:solidFill>
                  <a:schemeClr val="tx1"/>
                </a:solidFill>
                <a:latin typeface="+mn-lt"/>
                <a:ea typeface="+mn-ea"/>
                <a:cs typeface="+mn-cs"/>
              </a:rPr>
              <a:t>To simulate semi-synchronous/asynchronous communication, we use a kind of </a:t>
            </a:r>
            <a:r>
              <a:rPr lang="en-US" altLang="zh-CN" sz="1200" kern="1200" dirty="0" err="1">
                <a:solidFill>
                  <a:schemeClr val="tx1"/>
                </a:solidFill>
                <a:latin typeface="+mn-lt"/>
                <a:ea typeface="+mn-ea"/>
                <a:cs typeface="+mn-cs"/>
              </a:rPr>
              <a:t>tc</a:t>
            </a:r>
            <a:r>
              <a:rPr lang="en-US" altLang="zh-CN" sz="1200" kern="1200" dirty="0">
                <a:solidFill>
                  <a:schemeClr val="tx1"/>
                </a:solidFill>
                <a:latin typeface="+mn-lt"/>
                <a:ea typeface="+mn-ea"/>
                <a:cs typeface="+mn-cs"/>
              </a:rPr>
              <a:t> command on each machine to control transmission delay ∆ (100 ∼ 500 </a:t>
            </a:r>
            <a:r>
              <a:rPr lang="en-US" altLang="zh-CN" sz="1200" kern="1200" dirty="0" err="1">
                <a:solidFill>
                  <a:schemeClr val="tx1"/>
                </a:solidFill>
                <a:latin typeface="+mn-lt"/>
                <a:ea typeface="+mn-ea"/>
                <a:cs typeface="+mn-cs"/>
              </a:rPr>
              <a:t>ms</a:t>
            </a:r>
            <a:r>
              <a:rPr lang="en-US" altLang="zh-CN" sz="1200" kern="1200" dirty="0">
                <a:solidFill>
                  <a:schemeClr val="tx1"/>
                </a:solidFill>
                <a:latin typeface="+mn-lt"/>
                <a:ea typeface="+mn-ea"/>
                <a:cs typeface="+mn-cs"/>
              </a:rPr>
              <a:t>) and network jitter (± 25 </a:t>
            </a:r>
            <a:r>
              <a:rPr lang="en-US" altLang="zh-CN" sz="1200" kern="1200" dirty="0" err="1">
                <a:solidFill>
                  <a:schemeClr val="tx1"/>
                </a:solidFill>
                <a:latin typeface="+mn-lt"/>
                <a:ea typeface="+mn-ea"/>
                <a:cs typeface="+mn-cs"/>
              </a:rPr>
              <a:t>ms</a:t>
            </a:r>
            <a:r>
              <a:rPr lang="en-US" altLang="zh-CN" sz="1200" kern="1200" dirty="0">
                <a:solidFill>
                  <a:schemeClr val="tx1"/>
                </a:solidFill>
                <a:latin typeface="+mn-lt"/>
                <a:ea typeface="+mn-ea"/>
                <a:cs typeface="+mn-cs"/>
              </a:rPr>
              <a:t>), and to generate </a:t>
            </a:r>
            <a:r>
              <a:rPr lang="en-US" altLang="zh-CN" sz="1200" kern="1200" dirty="0" err="1">
                <a:solidFill>
                  <a:schemeClr val="tx1"/>
                </a:solidFill>
                <a:latin typeface="+mn-lt"/>
                <a:ea typeface="+mn-ea"/>
                <a:cs typeface="+mn-cs"/>
              </a:rPr>
              <a:t>CTx</a:t>
            </a:r>
            <a:r>
              <a:rPr lang="en-US" altLang="zh-CN" sz="1200" kern="1200" dirty="0">
                <a:solidFill>
                  <a:schemeClr val="tx1"/>
                </a:solidFill>
                <a:latin typeface="+mn-lt"/>
                <a:ea typeface="+mn-ea"/>
                <a:cs typeface="+mn-cs"/>
              </a:rPr>
              <a:t> timeouts (i.e., ∆ &gt; ∆async) with a changing ratio</a:t>
            </a:r>
            <a:endParaRPr lang="zh-CN" altLang="en-US" sz="1200" kern="1200" dirty="0">
              <a:solidFill>
                <a:schemeClr val="tx1"/>
              </a:solidFill>
              <a:latin typeface="+mn-lt"/>
              <a:ea typeface="+mn-ea"/>
              <a:cs typeface="+mn-cs"/>
            </a:endParaRPr>
          </a:p>
        </p:txBody>
      </p:sp>
      <p:sp>
        <p:nvSpPr>
          <p:cNvPr id="4" name="灯片编号占位符 3">
            <a:extLst>
              <a:ext uri="{FF2B5EF4-FFF2-40B4-BE49-F238E27FC236}">
                <a16:creationId xmlns:a16="http://schemas.microsoft.com/office/drawing/2014/main" id="{4C08A42E-9D61-1941-A0D0-96AA2A2B5445}"/>
              </a:ext>
            </a:extLst>
          </p:cNvPr>
          <p:cNvSpPr>
            <a:spLocks noGrp="1"/>
          </p:cNvSpPr>
          <p:nvPr>
            <p:ph type="sldNum" sz="quarter" idx="5"/>
          </p:nvPr>
        </p:nvSpPr>
        <p:spPr/>
        <p:txBody>
          <a:bodyPr/>
          <a:lstStyle/>
          <a:p>
            <a:fld id="{161F816D-E1E2-4C33-9829-39E4DA7E6F1B}" type="slidenum">
              <a:rPr lang="zh-CN" altLang="en-US" smtClean="0"/>
              <a:t>13</a:t>
            </a:fld>
            <a:endParaRPr lang="zh-CN" altLang="en-US"/>
          </a:p>
        </p:txBody>
      </p:sp>
    </p:spTree>
    <p:extLst>
      <p:ext uri="{BB962C8B-B14F-4D97-AF65-F5344CB8AC3E}">
        <p14:creationId xmlns:p14="http://schemas.microsoft.com/office/powerpoint/2010/main" val="140910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BC27-BE89-B9DD-1375-911BEC2F66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33F570-5224-1FD4-3D70-AE191985AF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3FA78EE-6141-A7C1-4A20-BCDDD0E1104B}"/>
              </a:ext>
            </a:extLst>
          </p:cNvPr>
          <p:cNvSpPr>
            <a:spLocks noGrp="1"/>
          </p:cNvSpPr>
          <p:nvPr>
            <p:ph type="body" idx="1"/>
          </p:nvPr>
        </p:nvSpPr>
        <p:spPr/>
        <p:txBody>
          <a:bodyPr/>
          <a:lstStyle/>
          <a:p>
            <a:endParaRPr lang="zh-CN" altLang="en-US" sz="1200" kern="1200" dirty="0">
              <a:solidFill>
                <a:schemeClr val="tx1"/>
              </a:solidFill>
              <a:latin typeface="+mn-lt"/>
              <a:ea typeface="+mn-ea"/>
              <a:cs typeface="+mn-cs"/>
            </a:endParaRPr>
          </a:p>
        </p:txBody>
      </p:sp>
      <p:sp>
        <p:nvSpPr>
          <p:cNvPr id="4" name="灯片编号占位符 3">
            <a:extLst>
              <a:ext uri="{FF2B5EF4-FFF2-40B4-BE49-F238E27FC236}">
                <a16:creationId xmlns:a16="http://schemas.microsoft.com/office/drawing/2014/main" id="{136AFF6C-C796-AB7B-3457-EE11D8B2B195}"/>
              </a:ext>
            </a:extLst>
          </p:cNvPr>
          <p:cNvSpPr>
            <a:spLocks noGrp="1"/>
          </p:cNvSpPr>
          <p:nvPr>
            <p:ph type="sldNum" sz="quarter" idx="5"/>
          </p:nvPr>
        </p:nvSpPr>
        <p:spPr/>
        <p:txBody>
          <a:bodyPr/>
          <a:lstStyle/>
          <a:p>
            <a:fld id="{161F816D-E1E2-4C33-9829-39E4DA7E6F1B}" type="slidenum">
              <a:rPr lang="zh-CN" altLang="en-US" smtClean="0"/>
              <a:t>15</a:t>
            </a:fld>
            <a:endParaRPr lang="zh-CN" altLang="en-US"/>
          </a:p>
        </p:txBody>
      </p:sp>
    </p:spTree>
    <p:extLst>
      <p:ext uri="{BB962C8B-B14F-4D97-AF65-F5344CB8AC3E}">
        <p14:creationId xmlns:p14="http://schemas.microsoft.com/office/powerpoint/2010/main" val="206350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DAF09-F0D6-2717-0C79-1520EB3501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5160CB-F40D-8BB3-BA6C-39DCAB11E4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07A753-4756-BB67-D363-D9853E1A18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微软雅黑" panose="020B0503020204020204" pitchFamily="34" charset="-122"/>
                <a:ea typeface="微软雅黑" panose="020B0503020204020204" pitchFamily="34" charset="-122"/>
                <a:sym typeface="+mn-ea"/>
              </a:rPr>
              <a:t>每个</a:t>
            </a:r>
            <a:r>
              <a:rPr lang="en-US" altLang="zh-CN" sz="1200" dirty="0">
                <a:solidFill>
                  <a:srgbClr val="000000"/>
                </a:solidFill>
                <a:latin typeface="微软雅黑" panose="020B0503020204020204" pitchFamily="34" charset="-122"/>
                <a:ea typeface="微软雅黑" panose="020B0503020204020204" pitchFamily="34" charset="-122"/>
                <a:sym typeface="+mn-ea"/>
              </a:rPr>
              <a:t>epoch</a:t>
            </a:r>
            <a:r>
              <a:rPr lang="zh-CN" altLang="en-US" sz="1200" dirty="0">
                <a:solidFill>
                  <a:srgbClr val="000000"/>
                </a:solidFill>
                <a:latin typeface="微软雅黑" panose="020B0503020204020204" pitchFamily="34" charset="-122"/>
                <a:ea typeface="微软雅黑" panose="020B0503020204020204" pitchFamily="34" charset="-122"/>
                <a:sym typeface="+mn-ea"/>
              </a:rPr>
              <a:t>处理的</a:t>
            </a:r>
            <a:r>
              <a:rPr lang="en-US" altLang="zh-CN" sz="1200" dirty="0" err="1">
                <a:solidFill>
                  <a:srgbClr val="000000"/>
                </a:solidFill>
                <a:latin typeface="微软雅黑" panose="020B0503020204020204" pitchFamily="34" charset="-122"/>
                <a:ea typeface="微软雅黑" panose="020B0503020204020204" pitchFamily="34" charset="-122"/>
                <a:sym typeface="+mn-ea"/>
              </a:rPr>
              <a:t>CTx</a:t>
            </a:r>
            <a:r>
              <a:rPr lang="zh-CN" altLang="en-US" sz="1200" b="1" dirty="0">
                <a:solidFill>
                  <a:srgbClr val="C00000"/>
                </a:solidFill>
                <a:latin typeface="微软雅黑" panose="020B0503020204020204" pitchFamily="34" charset="-122"/>
                <a:ea typeface="微软雅黑" panose="020B0503020204020204" pitchFamily="34" charset="-122"/>
                <a:sym typeface="+mn-ea"/>
              </a:rPr>
              <a:t>数量过少</a:t>
            </a:r>
            <a:r>
              <a:rPr lang="zh-CN" altLang="en-US" sz="1200" dirty="0">
                <a:solidFill>
                  <a:srgbClr val="000000"/>
                </a:solidFill>
                <a:latin typeface="微软雅黑" panose="020B0503020204020204" pitchFamily="34" charset="-122"/>
                <a:ea typeface="微软雅黑" panose="020B0503020204020204" pitchFamily="34" charset="-122"/>
                <a:sym typeface="+mn-ea"/>
              </a:rPr>
              <a:t>或</a:t>
            </a:r>
            <a:r>
              <a:rPr lang="zh-CN" altLang="en-US" sz="1200" b="1" dirty="0">
                <a:solidFill>
                  <a:srgbClr val="C00000"/>
                </a:solidFill>
                <a:latin typeface="微软雅黑" panose="020B0503020204020204" pitchFamily="34" charset="-122"/>
                <a:ea typeface="微软雅黑" panose="020B0503020204020204" pitchFamily="34" charset="-122"/>
                <a:sym typeface="+mn-ea"/>
              </a:rPr>
              <a:t>过多</a:t>
            </a:r>
            <a:r>
              <a:rPr lang="zh-CN" altLang="en-US" sz="1200" dirty="0">
                <a:solidFill>
                  <a:srgbClr val="000000"/>
                </a:solidFill>
                <a:latin typeface="微软雅黑" panose="020B0503020204020204" pitchFamily="34" charset="-122"/>
                <a:ea typeface="微软雅黑" panose="020B0503020204020204" pitchFamily="34" charset="-122"/>
                <a:sym typeface="+mn-ea"/>
              </a:rPr>
              <a:t>，可能导致</a:t>
            </a:r>
            <a:r>
              <a:rPr lang="zh-CN" altLang="en-US" sz="1200" b="1" dirty="0">
                <a:solidFill>
                  <a:srgbClr val="C00000"/>
                </a:solidFill>
                <a:latin typeface="微软雅黑" panose="020B0503020204020204" pitchFamily="34" charset="-122"/>
                <a:ea typeface="微软雅黑" panose="020B0503020204020204" pitchFamily="34" charset="-122"/>
                <a:sym typeface="+mn-ea"/>
              </a:rPr>
              <a:t>系统负载过低</a:t>
            </a:r>
            <a:r>
              <a:rPr lang="zh-CN" altLang="en-US" sz="1200" dirty="0">
                <a:solidFill>
                  <a:srgbClr val="000000"/>
                </a:solidFill>
                <a:latin typeface="微软雅黑" panose="020B0503020204020204" pitchFamily="34" charset="-122"/>
                <a:ea typeface="微软雅黑" panose="020B0503020204020204" pitchFamily="34" charset="-122"/>
                <a:sym typeface="+mn-ea"/>
              </a:rPr>
              <a:t>或</a:t>
            </a:r>
            <a:r>
              <a:rPr lang="zh-CN" altLang="en-US" sz="1200" b="1" dirty="0">
                <a:solidFill>
                  <a:srgbClr val="C00000"/>
                </a:solidFill>
                <a:latin typeface="微软雅黑" panose="020B0503020204020204" pitchFamily="34" charset="-122"/>
                <a:ea typeface="微软雅黑" panose="020B0503020204020204" pitchFamily="34" charset="-122"/>
                <a:sym typeface="+mn-ea"/>
              </a:rPr>
              <a:t>过载</a:t>
            </a:r>
          </a:p>
          <a:p>
            <a:endParaRPr lang="zh-CN" altLang="en-US" sz="1200" kern="1200" dirty="0">
              <a:solidFill>
                <a:schemeClr val="tx1"/>
              </a:solidFill>
              <a:latin typeface="+mn-lt"/>
              <a:ea typeface="+mn-ea"/>
              <a:cs typeface="+mn-cs"/>
            </a:endParaRPr>
          </a:p>
        </p:txBody>
      </p:sp>
      <p:sp>
        <p:nvSpPr>
          <p:cNvPr id="4" name="灯片编号占位符 3">
            <a:extLst>
              <a:ext uri="{FF2B5EF4-FFF2-40B4-BE49-F238E27FC236}">
                <a16:creationId xmlns:a16="http://schemas.microsoft.com/office/drawing/2014/main" id="{E414FADB-BB4E-C9AD-8CC2-0A3BF4297049}"/>
              </a:ext>
            </a:extLst>
          </p:cNvPr>
          <p:cNvSpPr>
            <a:spLocks noGrp="1"/>
          </p:cNvSpPr>
          <p:nvPr>
            <p:ph type="sldNum" sz="quarter" idx="5"/>
          </p:nvPr>
        </p:nvSpPr>
        <p:spPr/>
        <p:txBody>
          <a:bodyPr/>
          <a:lstStyle/>
          <a:p>
            <a:fld id="{161F816D-E1E2-4C33-9829-39E4DA7E6F1B}" type="slidenum">
              <a:rPr lang="zh-CN" altLang="en-US" smtClean="0"/>
              <a:t>16</a:t>
            </a:fld>
            <a:endParaRPr lang="zh-CN" altLang="en-US"/>
          </a:p>
        </p:txBody>
      </p:sp>
    </p:spTree>
    <p:extLst>
      <p:ext uri="{BB962C8B-B14F-4D97-AF65-F5344CB8AC3E}">
        <p14:creationId xmlns:p14="http://schemas.microsoft.com/office/powerpoint/2010/main" val="3994274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62E67-666F-046A-BA2A-200AFB6D77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4E2E5C-BC3B-889F-7A7D-1C13FAED255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9A908A-136D-CD87-5B44-C6EF5174062A}"/>
              </a:ext>
            </a:extLst>
          </p:cNvPr>
          <p:cNvSpPr>
            <a:spLocks noGrp="1"/>
          </p:cNvSpPr>
          <p:nvPr>
            <p:ph type="body" idx="1"/>
          </p:nvPr>
        </p:nvSpPr>
        <p:spPr/>
        <p:txBody>
          <a:bodyPr/>
          <a:lstStyle/>
          <a:p>
            <a:r>
              <a:rPr lang="en-US" altLang="zh-CN" sz="1200" kern="1200" dirty="0">
                <a:solidFill>
                  <a:schemeClr val="tx1"/>
                </a:solidFill>
                <a:effectLst/>
                <a:latin typeface="+mn-lt"/>
                <a:ea typeface="+mn-ea"/>
                <a:cs typeface="+mn-cs"/>
              </a:rPr>
              <a:t>The dependency prioritization strategy improves TSR more than timestamp and importance prioritization, indicating that considering inter-transaction dependencies in multilevel buffer pools is effective.</a:t>
            </a:r>
            <a:endParaRPr lang="en-US" altLang="zh-CN" sz="1200" b="1" dirty="0">
              <a:solidFill>
                <a:srgbClr val="C00000"/>
              </a:solidFill>
              <a:latin typeface="微软雅黑" panose="020B0503020204020204" pitchFamily="34" charset="-122"/>
              <a:ea typeface="微软雅黑" panose="020B0503020204020204" pitchFamily="34" charset="-122"/>
            </a:endParaRPr>
          </a:p>
          <a:p>
            <a:endParaRPr lang="en-US" altLang="zh-CN" sz="1200" b="1" dirty="0">
              <a:solidFill>
                <a:srgbClr val="C00000"/>
              </a:solidFill>
              <a:latin typeface="微软雅黑" panose="020B0503020204020204" pitchFamily="34" charset="-122"/>
              <a:ea typeface="微软雅黑" panose="020B0503020204020204" pitchFamily="34" charset="-122"/>
            </a:endParaRPr>
          </a:p>
          <a:p>
            <a:r>
              <a:rPr lang="en-US" altLang="zh-CN" sz="1200" b="1" dirty="0">
                <a:solidFill>
                  <a:srgbClr val="C00000"/>
                </a:solidFill>
                <a:latin typeface="微软雅黑" panose="020B0503020204020204" pitchFamily="34" charset="-122"/>
                <a:ea typeface="微软雅黑" panose="020B0503020204020204" pitchFamily="34" charset="-122"/>
              </a:rPr>
              <a:t>Heuristic algorithms demonstrate significant utility gains over existing classical algorithms</a:t>
            </a:r>
            <a:endParaRPr lang="zh-CN" altLang="en-US" sz="1200" kern="1200" dirty="0">
              <a:solidFill>
                <a:schemeClr val="tx1"/>
              </a:solidFill>
              <a:latin typeface="+mn-lt"/>
              <a:ea typeface="+mn-ea"/>
              <a:cs typeface="+mn-cs"/>
            </a:endParaRPr>
          </a:p>
        </p:txBody>
      </p:sp>
      <p:sp>
        <p:nvSpPr>
          <p:cNvPr id="4" name="灯片编号占位符 3">
            <a:extLst>
              <a:ext uri="{FF2B5EF4-FFF2-40B4-BE49-F238E27FC236}">
                <a16:creationId xmlns:a16="http://schemas.microsoft.com/office/drawing/2014/main" id="{0A025342-9F09-3F84-CB5B-9272532DA920}"/>
              </a:ext>
            </a:extLst>
          </p:cNvPr>
          <p:cNvSpPr>
            <a:spLocks noGrp="1"/>
          </p:cNvSpPr>
          <p:nvPr>
            <p:ph type="sldNum" sz="quarter" idx="5"/>
          </p:nvPr>
        </p:nvSpPr>
        <p:spPr/>
        <p:txBody>
          <a:bodyPr/>
          <a:lstStyle/>
          <a:p>
            <a:fld id="{161F816D-E1E2-4C33-9829-39E4DA7E6F1B}" type="slidenum">
              <a:rPr lang="zh-CN" altLang="en-US" smtClean="0"/>
              <a:t>17</a:t>
            </a:fld>
            <a:endParaRPr lang="zh-CN" altLang="en-US"/>
          </a:p>
        </p:txBody>
      </p:sp>
    </p:spTree>
    <p:extLst>
      <p:ext uri="{BB962C8B-B14F-4D97-AF65-F5344CB8AC3E}">
        <p14:creationId xmlns:p14="http://schemas.microsoft.com/office/powerpoint/2010/main" val="3545936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am pleased to introduce the background of this work. First, it belongs to the </a:t>
            </a:r>
            <a:r>
              <a:rPr lang="en-US" altLang="zh-CN" sz="1200" b="1" dirty="0">
                <a:latin typeface="Arial" panose="020B0604020202020204" pitchFamily="34" charset="0"/>
                <a:cs typeface="Arial" panose="020B0604020202020204" pitchFamily="34" charset="0"/>
              </a:rPr>
              <a:t>Cross-chain techniques</a:t>
            </a:r>
            <a:endParaRPr lang="en-US" altLang="zh-CN" dirty="0"/>
          </a:p>
          <a:p>
            <a:endParaRPr lang="en-US" altLang="zh-CN" dirty="0"/>
          </a:p>
          <a:p>
            <a:r>
              <a:rPr lang="en-US" altLang="zh-CN" dirty="0"/>
              <a:t>As we can see from the pictures below, the mainstream cross-chain projects include:</a:t>
            </a:r>
          </a:p>
          <a:p>
            <a:endParaRPr lang="en-US" altLang="zh-CN" dirty="0"/>
          </a:p>
          <a:p>
            <a:r>
              <a:rPr lang="en-US" altLang="zh-CN" dirty="0"/>
              <a:t>And the cross-chain </a:t>
            </a:r>
            <a:r>
              <a:rPr lang="en-US" altLang="zh-CN" sz="1200" b="0" dirty="0">
                <a:latin typeface="Arial" panose="020B0604020202020204" pitchFamily="34" charset="0"/>
                <a:cs typeface="Arial" panose="020B0604020202020204" pitchFamily="34" charset="0"/>
              </a:rPr>
              <a:t>techniques have been applied in many scenarios</a:t>
            </a:r>
            <a:r>
              <a:rPr lang="zh-CN" altLang="en-US" sz="1200" b="0" dirty="0">
                <a:latin typeface="Arial" panose="020B0604020202020204" pitchFamily="34" charset="0"/>
                <a:cs typeface="Arial" panose="020B0604020202020204" pitchFamily="34" charset="0"/>
              </a:rPr>
              <a:t>，</a:t>
            </a:r>
            <a:r>
              <a:rPr lang="en-US" altLang="zh-CN" sz="1200" b="0" dirty="0">
                <a:latin typeface="Arial" panose="020B0604020202020204" pitchFamily="34" charset="0"/>
                <a:cs typeface="Arial" panose="020B0604020202020204" pitchFamily="34" charset="0"/>
              </a:rPr>
              <a:t>such as</a:t>
            </a:r>
            <a:r>
              <a:rPr lang="zh-CN" altLang="en-US" sz="1200" b="0" dirty="0">
                <a:latin typeface="Arial" panose="020B0604020202020204" pitchFamily="34" charset="0"/>
                <a:cs typeface="Arial" panose="020B0604020202020204" pitchFamily="34" charset="0"/>
              </a:rPr>
              <a:t>。。。</a:t>
            </a:r>
            <a:endParaRPr lang="en-US" altLang="zh-CN" sz="1200" b="0" dirty="0">
              <a:latin typeface="Arial" panose="020B0604020202020204" pitchFamily="34" charset="0"/>
              <a:cs typeface="Arial" panose="020B0604020202020204" pitchFamily="34" charset="0"/>
            </a:endParaRPr>
          </a:p>
          <a:p>
            <a:endParaRPr lang="en-US" altLang="zh-CN" sz="1200" b="0" dirty="0">
              <a:latin typeface="Arial" panose="020B0604020202020204" pitchFamily="34" charset="0"/>
              <a:cs typeface="Arial" panose="020B0604020202020204" pitchFamily="34" charset="0"/>
            </a:endParaRPr>
          </a:p>
          <a:p>
            <a:r>
              <a:rPr lang="en-US" altLang="zh-CN" sz="1200" b="0" dirty="0">
                <a:latin typeface="Arial" panose="020B0604020202020204" pitchFamily="34" charset="0"/>
                <a:cs typeface="Arial" panose="020B0604020202020204" pitchFamily="34" charset="0"/>
              </a:rPr>
              <a:t>In this work</a:t>
            </a:r>
            <a:r>
              <a:rPr lang="zh-CN" altLang="en-US" sz="1200" b="0" dirty="0">
                <a:latin typeface="Arial" panose="020B0604020202020204" pitchFamily="34" charset="0"/>
                <a:cs typeface="Arial" panose="020B0604020202020204" pitchFamily="34" charset="0"/>
              </a:rPr>
              <a:t>，</a:t>
            </a:r>
            <a:r>
              <a:rPr lang="en-US" altLang="zh-CN" sz="1200" b="0" dirty="0">
                <a:latin typeface="Arial" panose="020B0604020202020204" pitchFamily="34" charset="0"/>
                <a:cs typeface="Arial" panose="020B0604020202020204" pitchFamily="34" charset="0"/>
              </a:rPr>
              <a:t>we take</a:t>
            </a:r>
            <a:r>
              <a:rPr lang="zh-CN" altLang="en-US" sz="1200" b="0" dirty="0">
                <a:latin typeface="Arial" panose="020B0604020202020204" pitchFamily="34" charset="0"/>
                <a:cs typeface="Arial" panose="020B0604020202020204" pitchFamily="34" charset="0"/>
              </a:rPr>
              <a:t> </a:t>
            </a:r>
            <a:r>
              <a:rPr lang="en-US" altLang="zh-CN" sz="1200" b="0" dirty="0">
                <a:latin typeface="Arial" panose="020B0604020202020204" pitchFamily="34" charset="0"/>
                <a:cs typeface="Arial" panose="020B0604020202020204" pitchFamily="34" charset="0"/>
              </a:rPr>
              <a:t>the</a:t>
            </a:r>
            <a:r>
              <a:rPr lang="zh-CN" altLang="en-US" sz="1200" b="0" dirty="0">
                <a:latin typeface="Arial" panose="020B0604020202020204" pitchFamily="34" charset="0"/>
                <a:cs typeface="Arial" panose="020B0604020202020204" pitchFamily="34" charset="0"/>
              </a:rPr>
              <a:t> </a:t>
            </a:r>
            <a:r>
              <a:rPr lang="en-US" altLang="zh-CN" sz="1200" b="0" dirty="0">
                <a:latin typeface="Arial" panose="020B0604020202020204" pitchFamily="34" charset="0"/>
                <a:cs typeface="Arial" panose="020B0604020202020204" pitchFamily="34" charset="0"/>
              </a:rPr>
              <a:t>IoT</a:t>
            </a:r>
            <a:r>
              <a:rPr lang="zh-CN" altLang="en-US" sz="1200" b="0" dirty="0">
                <a:latin typeface="Arial" panose="020B0604020202020204" pitchFamily="34" charset="0"/>
                <a:cs typeface="Arial" panose="020B0604020202020204" pitchFamily="34" charset="0"/>
              </a:rPr>
              <a:t> </a:t>
            </a:r>
            <a:r>
              <a:rPr lang="en-US" altLang="zh-CN" sz="1200" b="0" dirty="0">
                <a:latin typeface="Arial" panose="020B0604020202020204" pitchFamily="34" charset="0"/>
                <a:cs typeface="Arial" panose="020B0604020202020204" pitchFamily="34" charset="0"/>
              </a:rPr>
              <a:t>as</a:t>
            </a:r>
            <a:r>
              <a:rPr lang="zh-CN" altLang="en-US" sz="1200" b="0" dirty="0">
                <a:latin typeface="Arial" panose="020B0604020202020204" pitchFamily="34" charset="0"/>
                <a:cs typeface="Arial" panose="020B0604020202020204" pitchFamily="34" charset="0"/>
              </a:rPr>
              <a:t> </a:t>
            </a:r>
            <a:r>
              <a:rPr lang="en-US" altLang="zh-CN" sz="1200" b="0" dirty="0">
                <a:latin typeface="Arial" panose="020B0604020202020204" pitchFamily="34" charset="0"/>
                <a:cs typeface="Arial" panose="020B0604020202020204" pitchFamily="34" charset="0"/>
              </a:rPr>
              <a:t>an</a:t>
            </a:r>
            <a:r>
              <a:rPr lang="zh-CN" altLang="en-US" sz="1200" b="0" dirty="0">
                <a:latin typeface="Arial" panose="020B0604020202020204" pitchFamily="34" charset="0"/>
                <a:cs typeface="Arial" panose="020B0604020202020204" pitchFamily="34" charset="0"/>
              </a:rPr>
              <a:t> </a:t>
            </a:r>
            <a:r>
              <a:rPr lang="en-US" altLang="zh-CN" sz="1200" b="0" dirty="0">
                <a:latin typeface="Arial" panose="020B0604020202020204" pitchFamily="34" charset="0"/>
                <a:cs typeface="Arial" panose="020B0604020202020204" pitchFamily="34" charset="0"/>
              </a:rPr>
              <a:t>example.</a:t>
            </a:r>
            <a:r>
              <a:rPr lang="zh-CN" altLang="en-US" sz="1200" b="0" dirty="0">
                <a:latin typeface="Arial" panose="020B0604020202020204" pitchFamily="34" charset="0"/>
                <a:cs typeface="Arial" panose="020B0604020202020204" pitchFamily="34" charset="0"/>
              </a:rPr>
              <a:t> </a:t>
            </a:r>
            <a:r>
              <a:rPr lang="en-US" altLang="zh-CN" sz="1200" b="0" dirty="0">
                <a:latin typeface="Arial" panose="020B0604020202020204" pitchFamily="34" charset="0"/>
                <a:cs typeface="Arial" panose="020B0604020202020204" pitchFamily="34" charset="0"/>
              </a:rPr>
              <a:t>As we known</a:t>
            </a:r>
            <a:r>
              <a:rPr lang="zh-CN" altLang="en-US" sz="1200" b="0" dirty="0">
                <a:latin typeface="Arial" panose="020B0604020202020204" pitchFamily="34" charset="0"/>
                <a:cs typeface="Arial" panose="020B0604020202020204" pitchFamily="34" charset="0"/>
              </a:rPr>
              <a:t>，</a:t>
            </a:r>
            <a:r>
              <a:rPr lang="en-US" altLang="zh-CN" sz="1200" b="0" dirty="0">
                <a:latin typeface="Arial" panose="020B0604020202020204" pitchFamily="34" charset="0"/>
                <a:cs typeface="Arial" panose="020B0604020202020204" pitchFamily="34" charset="0"/>
              </a:rPr>
              <a:t>IoT devices maybe </a:t>
            </a:r>
            <a:r>
              <a:rPr lang="en-US" altLang="zh-CN" sz="1200" kern="0" dirty="0">
                <a:solidFill>
                  <a:prstClr val="black"/>
                </a:solidFill>
                <a:latin typeface="微软雅黑" panose="020B0503020204020204" pitchFamily="34" charset="-122"/>
                <a:ea typeface="微软雅黑" panose="020B0503020204020204" pitchFamily="34" charset="-122"/>
                <a:cs typeface="Times New Roman" pitchFamily="18" charset="0"/>
              </a:rPr>
              <a:t>resource constrained with unstable network connections. So, we conduct the research in asynchronous environment</a:t>
            </a:r>
            <a:endParaRPr lang="en-US" altLang="zh-CN" b="0" dirty="0"/>
          </a:p>
          <a:p>
            <a:endParaRPr lang="en-US" altLang="zh-CN" dirty="0"/>
          </a:p>
          <a:p>
            <a:r>
              <a:rPr lang="zh-CN" altLang="en-US" dirty="0"/>
              <a:t>切 </a:t>
            </a:r>
            <a:r>
              <a:rPr lang="en-US" altLang="zh-CN" dirty="0"/>
              <a:t>By the way,</a:t>
            </a:r>
            <a:r>
              <a:rPr lang="zh-CN" altLang="en-US" dirty="0"/>
              <a:t> </a:t>
            </a:r>
            <a:r>
              <a:rPr lang="en-US" altLang="zh-CN" dirty="0"/>
              <a:t>Its worth note that these cross-chain projects are relied on the Relay chain  -&gt; trusted third party. There are potential security issues</a:t>
            </a:r>
            <a:r>
              <a:rPr lang="zh-CN" altLang="en-US" dirty="0"/>
              <a:t>，</a:t>
            </a:r>
            <a:r>
              <a:rPr lang="en-US" altLang="zh-CN" dirty="0"/>
              <a:t>such as single point of failure risks</a:t>
            </a:r>
          </a:p>
          <a:p>
            <a:endParaRPr lang="en-US" altLang="zh-CN" dirty="0"/>
          </a:p>
          <a:p>
            <a:r>
              <a:rPr lang="zh-CN" altLang="en-US" dirty="0"/>
              <a:t>切 </a:t>
            </a:r>
            <a:r>
              <a:rPr lang="en-US" altLang="zh-CN" dirty="0"/>
              <a:t>Sidechain -&gt; relay-free</a:t>
            </a:r>
          </a:p>
          <a:p>
            <a:endParaRPr lang="en-US" altLang="zh-CN" dirty="0"/>
          </a:p>
          <a:p>
            <a:r>
              <a:rPr lang="en-US" altLang="zh-CN" dirty="0"/>
              <a:t>Traditional cross-chain proof is the </a:t>
            </a:r>
            <a:r>
              <a:rPr lang="en-US" altLang="zh-CN" dirty="0" err="1"/>
              <a:t>spv</a:t>
            </a:r>
            <a:r>
              <a:rPr lang="en-US" altLang="zh-CN" dirty="0"/>
              <a:t> proof</a:t>
            </a:r>
            <a:r>
              <a:rPr lang="zh-CN" altLang="en-US" dirty="0"/>
              <a:t>，</a:t>
            </a:r>
            <a:r>
              <a:rPr lang="en-US" altLang="zh-CN" dirty="0"/>
              <a:t>which is generated by the </a:t>
            </a:r>
            <a:r>
              <a:rPr lang="en-US" altLang="zh-CN" dirty="0" err="1"/>
              <a:t>spv</a:t>
            </a:r>
            <a:r>
              <a:rPr lang="en-US" altLang="zh-CN" dirty="0"/>
              <a:t> node</a:t>
            </a:r>
            <a:r>
              <a:rPr lang="zh-CN" altLang="en-US" dirty="0"/>
              <a:t>，</a:t>
            </a:r>
            <a:r>
              <a:rPr lang="en-US" altLang="zh-CN" dirty="0"/>
              <a:t>and is formed with full blockchain</a:t>
            </a:r>
            <a:r>
              <a:rPr lang="zh-CN" altLang="en-US" dirty="0"/>
              <a:t>‘</a:t>
            </a:r>
            <a:r>
              <a:rPr lang="en-US" altLang="zh-CN" dirty="0"/>
              <a:t>s block heads</a:t>
            </a:r>
          </a:p>
          <a:p>
            <a:endParaRPr lang="en-US" altLang="zh-CN" dirty="0"/>
          </a:p>
          <a:p>
            <a:r>
              <a:rPr lang="zh-CN" altLang="en-US" dirty="0"/>
              <a:t>切 </a:t>
            </a:r>
            <a:r>
              <a:rPr lang="en-US" altLang="zh-CN" dirty="0"/>
              <a:t>in a short</a:t>
            </a:r>
            <a:r>
              <a:rPr lang="zh-CN" altLang="en-US" dirty="0"/>
              <a:t>，</a:t>
            </a:r>
            <a:r>
              <a:rPr lang="en-US" altLang="zh-CN" dirty="0"/>
              <a:t>this figure shows the sidechain-based cross-chain process</a:t>
            </a:r>
            <a:r>
              <a:rPr lang="zh-CN" altLang="en-US" dirty="0"/>
              <a:t>。</a:t>
            </a:r>
            <a:r>
              <a:rPr lang="en-US" altLang="zh-CN" dirty="0"/>
              <a:t>MC</a:t>
            </a:r>
            <a:r>
              <a:rPr lang="zh-CN" altLang="en-US" dirty="0"/>
              <a:t>（</a:t>
            </a:r>
            <a:r>
              <a:rPr lang="en-US" altLang="zh-CN" dirty="0"/>
              <a:t>source chain</a:t>
            </a:r>
            <a:r>
              <a:rPr lang="zh-CN" altLang="en-US" dirty="0"/>
              <a:t>），</a:t>
            </a:r>
            <a:r>
              <a:rPr lang="en-US" altLang="zh-CN" dirty="0"/>
              <a:t>SC</a:t>
            </a:r>
            <a:r>
              <a:rPr lang="zh-CN" altLang="en-US" dirty="0"/>
              <a:t>（</a:t>
            </a:r>
            <a:r>
              <a:rPr lang="en-US" altLang="zh-CN" dirty="0"/>
              <a:t>target chain</a:t>
            </a:r>
            <a:r>
              <a:rPr lang="zh-CN" altLang="en-US" dirty="0"/>
              <a:t>）</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161F816D-E1E2-4C33-9829-39E4DA7E6F1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Before diving into the specifics of our approach, let’s first introduce some related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​Non-Interactive Proofs of Proof-of-Work -&gt; </a:t>
            </a:r>
            <a:r>
              <a:rPr lang="en-US" altLang="zh-CN" sz="1200" b="1" dirty="0">
                <a:solidFill>
                  <a:srgbClr val="003E81"/>
                </a:solidFill>
                <a:latin typeface="Arial" panose="020B0604020202020204" pitchFamily="34" charset="0"/>
                <a:cs typeface="Arial" panose="020B0604020202020204" pitchFamily="34" charset="0"/>
              </a:rPr>
              <a:t>efficient SPV proofs</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uses blocks with high mining difficulty as superblocks to form an index</a:t>
            </a:r>
            <a:r>
              <a:rPr lang="zh-CN" altLang="en-US" dirty="0"/>
              <a:t>（</a:t>
            </a:r>
            <a:r>
              <a:rPr lang="en-US" altLang="zh-CN" dirty="0"/>
              <a:t>Interlink</a:t>
            </a:r>
            <a:r>
              <a:rPr lang="zh-CN" altLang="en-US" dirty="0"/>
              <a:t>）</a:t>
            </a:r>
            <a:r>
              <a:rPr lang="en-US" altLang="zh-CN" dirty="0"/>
              <a:t>. </a:t>
            </a:r>
            <a:r>
              <a:rPr lang="en-US" altLang="zh-CN" dirty="0" err="1"/>
              <a:t>NIPoPoWs</a:t>
            </a:r>
            <a:r>
              <a:rPr lang="en-US" altLang="zh-CN" dirty="0"/>
              <a:t> can provide proof of effectiveness of on-chain events without downloading the complete blockchain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size of the cross-chain proof is related to the length of the blockchain</a:t>
            </a:r>
          </a:p>
        </p:txBody>
      </p:sp>
      <p:sp>
        <p:nvSpPr>
          <p:cNvPr id="4" name="灯片编号占位符 3"/>
          <p:cNvSpPr>
            <a:spLocks noGrp="1"/>
          </p:cNvSpPr>
          <p:nvPr>
            <p:ph type="sldNum" sz="quarter" idx="5"/>
          </p:nvPr>
        </p:nvSpPr>
        <p:spPr/>
        <p:txBody>
          <a:bodyPr/>
          <a:lstStyle/>
          <a:p>
            <a:fld id="{161F816D-E1E2-4C33-9829-39E4DA7E6F1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en-US" altLang="zh-CN" b="0" i="0" dirty="0">
                <a:solidFill>
                  <a:srgbClr val="000000"/>
                </a:solidFill>
                <a:effectLst/>
                <a:latin typeface="Arial" panose="020B0604020202020204" pitchFamily="34" charset="0"/>
              </a:rPr>
              <a:t>The Ge-Co certificate only contains the epoch index, the Merkle-tree commitment to pending transactions, the latest main public key and a TSS signature.</a:t>
            </a:r>
          </a:p>
          <a:p>
            <a:r>
              <a:rPr lang="en-US" altLang="zh-CN" b="0" i="0" dirty="0">
                <a:solidFill>
                  <a:srgbClr val="000000"/>
                </a:solidFill>
                <a:effectLst/>
                <a:latin typeface="Arial" panose="020B0604020202020204" pitchFamily="34" charset="0"/>
              </a:rPr>
              <a:t> </a:t>
            </a:r>
          </a:p>
          <a:p>
            <a:r>
              <a:rPr lang="en-US" altLang="zh-CN" sz="1200" b="0" i="0" kern="1200" dirty="0">
                <a:solidFill>
                  <a:srgbClr val="000000"/>
                </a:solidFill>
                <a:effectLst/>
                <a:latin typeface="Arial" panose="020B0604020202020204" pitchFamily="34" charset="0"/>
                <a:ea typeface="+mn-ea"/>
                <a:cs typeface="+mn-cs"/>
              </a:rPr>
              <a:t>Thus Ge-Co achieves an optimally succinct and constant proof size</a:t>
            </a: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Further more, we conclude the SOTA sidechains in this table</a:t>
            </a: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Three main Problems</a:t>
            </a:r>
            <a:r>
              <a:rPr lang="zh-CN" altLang="en-US" sz="1200" kern="1200" dirty="0">
                <a:solidFill>
                  <a:schemeClr val="tx1"/>
                </a:solidFill>
                <a:latin typeface="+mn-lt"/>
                <a:ea typeface="+mn-ea"/>
                <a:cs typeface="+mn-cs"/>
              </a:rPr>
              <a:t>：</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Existing work lacks research on cross-chain under an asynchronous mode. </a:t>
            </a: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The cross-chain proof only commits on a single transaction usually,</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which</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limits the cross-chain efficiency.</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Finally, it’s hard to meet the requirement of large-scale data exchange in multi-domain IoT environment</a:t>
            </a:r>
          </a:p>
          <a:p>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5</a:t>
            </a:fld>
            <a:endParaRPr lang="zh-CN" altLang="en-US"/>
          </a:p>
        </p:txBody>
      </p:sp>
    </p:spTree>
    <p:extLst>
      <p:ext uri="{BB962C8B-B14F-4D97-AF65-F5344CB8AC3E}">
        <p14:creationId xmlns:p14="http://schemas.microsoft.com/office/powerpoint/2010/main" val="1752672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move on to the core motivation behind our work. As we can see from the right figure</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none" kern="0" dirty="0">
                <a:solidFill>
                  <a:prstClr val="black"/>
                </a:solidFill>
                <a:latin typeface="微软雅黑" panose="020B0503020204020204" pitchFamily="34" charset="-122"/>
                <a:ea typeface="微软雅黑" panose="020B0503020204020204" pitchFamily="34" charset="-122"/>
                <a:cs typeface="Times New Roman" pitchFamily="18" charset="0"/>
              </a:rPr>
              <a:t>U</a:t>
            </a:r>
            <a:r>
              <a:rPr lang="en-US" altLang="zh-CN" sz="1200" kern="0" dirty="0">
                <a:solidFill>
                  <a:prstClr val="black"/>
                </a:solidFill>
                <a:latin typeface="微软雅黑" panose="020B0503020204020204" pitchFamily="34" charset="-122"/>
                <a:ea typeface="微软雅黑" panose="020B0503020204020204" pitchFamily="34" charset="-122"/>
                <a:cs typeface="Times New Roman" pitchFamily="18" charset="0"/>
              </a:rPr>
              <a:t>nder synchronous networks, cross-chain proofs are assumed to be transmitted from MC to SC within a finite time, and the timing required for each </a:t>
            </a:r>
            <a:r>
              <a:rPr lang="en-US" altLang="zh-CN" sz="1200" kern="0" dirty="0" err="1">
                <a:solidFill>
                  <a:prstClr val="black"/>
                </a:solidFill>
                <a:latin typeface="微软雅黑" panose="020B0503020204020204" pitchFamily="34" charset="-122"/>
                <a:ea typeface="微软雅黑" panose="020B0503020204020204" pitchFamily="34" charset="-122"/>
                <a:cs typeface="Times New Roman" pitchFamily="18" charset="0"/>
              </a:rPr>
              <a:t>CTx</a:t>
            </a:r>
            <a:r>
              <a:rPr lang="en-US" altLang="zh-CN" sz="1200" kern="0" dirty="0">
                <a:solidFill>
                  <a:prstClr val="black"/>
                </a:solidFill>
                <a:latin typeface="微软雅黑" panose="020B0503020204020204" pitchFamily="34" charset="-122"/>
                <a:ea typeface="微软雅黑" panose="020B0503020204020204" pitchFamily="34" charset="-122"/>
                <a:cs typeface="Times New Roman" pitchFamily="18" charset="0"/>
              </a:rPr>
              <a:t> does not overlap. However, in this paper’s context, message transmission between MC and SC may be interrupted, causing </a:t>
            </a:r>
            <a:r>
              <a:rPr lang="en-US" altLang="zh-CN" sz="1200" kern="0" dirty="0" err="1">
                <a:solidFill>
                  <a:prstClr val="black"/>
                </a:solidFill>
                <a:latin typeface="微软雅黑" panose="020B0503020204020204" pitchFamily="34" charset="-122"/>
                <a:ea typeface="微软雅黑" panose="020B0503020204020204" pitchFamily="34" charset="-122"/>
                <a:cs typeface="Times New Roman" pitchFamily="18" charset="0"/>
              </a:rPr>
              <a:t>CTxs</a:t>
            </a:r>
            <a:r>
              <a:rPr lang="en-US" altLang="zh-CN" sz="1200" kern="0" dirty="0">
                <a:solidFill>
                  <a:prstClr val="black"/>
                </a:solidFill>
                <a:latin typeface="微软雅黑" panose="020B0503020204020204" pitchFamily="34" charset="-122"/>
                <a:ea typeface="微软雅黑" panose="020B0503020204020204" pitchFamily="34" charset="-122"/>
                <a:cs typeface="Times New Roman" pitchFamily="18" charset="0"/>
              </a:rPr>
              <a:t> in synchronous mode to be blocked. To ensure proper business operations, we propose allowing the timings of </a:t>
            </a:r>
            <a:r>
              <a:rPr lang="en-US" altLang="zh-CN" sz="1200" kern="0" dirty="0" err="1">
                <a:solidFill>
                  <a:prstClr val="black"/>
                </a:solidFill>
                <a:latin typeface="微软雅黑" panose="020B0503020204020204" pitchFamily="34" charset="-122"/>
                <a:ea typeface="微软雅黑" panose="020B0503020204020204" pitchFamily="34" charset="-122"/>
                <a:cs typeface="Times New Roman" pitchFamily="18" charset="0"/>
              </a:rPr>
              <a:t>CTxs</a:t>
            </a:r>
            <a:r>
              <a:rPr lang="en-US" altLang="zh-CN" sz="1200" kern="0" dirty="0">
                <a:solidFill>
                  <a:prstClr val="black"/>
                </a:solidFill>
                <a:latin typeface="微软雅黑" panose="020B0503020204020204" pitchFamily="34" charset="-122"/>
                <a:ea typeface="微软雅黑" panose="020B0503020204020204" pitchFamily="34" charset="-122"/>
                <a:cs typeface="Times New Roman" pitchFamily="18" charset="0"/>
              </a:rPr>
              <a:t> to partially overlap in asynchronous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observe three major challenges in existing</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Next, I will introduce our system model</a:t>
            </a:r>
            <a:r>
              <a:rPr lang="zh-CN" altLang="en-US" b="1" dirty="0"/>
              <a:t>。</a:t>
            </a:r>
            <a:endParaRPr lang="en-US" altLang="zh-CN" b="1" dirty="0"/>
          </a:p>
          <a:p>
            <a:endParaRPr lang="en-US" altLang="zh-CN" b="1" dirty="0"/>
          </a:p>
          <a:p>
            <a:r>
              <a:rPr lang="en-US" altLang="zh-CN" b="1" dirty="0"/>
              <a:t>Multi-domain devices data</a:t>
            </a:r>
            <a:r>
              <a:rPr lang="zh-CN" altLang="en-US" b="1" dirty="0"/>
              <a:t>、</a:t>
            </a:r>
            <a:r>
              <a:rPr lang="en-US" altLang="zh-CN" b="1" dirty="0"/>
              <a:t>different organizations</a:t>
            </a:r>
            <a:r>
              <a:rPr lang="zh-CN" altLang="en-US" b="1" dirty="0"/>
              <a:t>、</a:t>
            </a:r>
            <a:r>
              <a:rPr lang="en-US" altLang="zh-CN" b="1" dirty="0"/>
              <a:t>committee</a:t>
            </a:r>
          </a:p>
          <a:p>
            <a:endParaRPr lang="en-US" altLang="zh-CN" sz="1200" kern="0" dirty="0">
              <a:solidFill>
                <a:prstClr val="black"/>
              </a:solidFill>
              <a:latin typeface="微软雅黑" panose="020B0503020204020204" pitchFamily="34" charset="-122"/>
              <a:ea typeface="微软雅黑" panose="020B0503020204020204" pitchFamily="34" charset="-122"/>
              <a:cs typeface="Times New Roman" pitchFamily="18" charset="0"/>
            </a:endParaRPr>
          </a:p>
          <a:p>
            <a:r>
              <a:rPr lang="zh-CN" altLang="en-US" sz="1200" kern="0" dirty="0">
                <a:solidFill>
                  <a:prstClr val="black"/>
                </a:solidFill>
                <a:latin typeface="微软雅黑" panose="020B0503020204020204" pitchFamily="34" charset="-122"/>
                <a:ea typeface="微软雅黑" panose="020B0503020204020204" pitchFamily="34" charset="-122"/>
                <a:cs typeface="Times New Roman" pitchFamily="18" charset="0"/>
              </a:rPr>
              <a:t>（</a:t>
            </a:r>
            <a:r>
              <a:rPr lang="en-US" altLang="zh-CN" sz="1200" kern="0" dirty="0">
                <a:solidFill>
                  <a:prstClr val="black"/>
                </a:solidFill>
                <a:latin typeface="微软雅黑" panose="020B0503020204020204" pitchFamily="34" charset="-122"/>
                <a:ea typeface="微软雅黑" panose="020B0503020204020204" pitchFamily="34" charset="-122"/>
                <a:cs typeface="Times New Roman" pitchFamily="18" charset="0"/>
              </a:rPr>
              <a:t>example in IoT scenario</a:t>
            </a:r>
            <a:r>
              <a:rPr lang="zh-CN" altLang="en-US" sz="1200" kern="0" dirty="0">
                <a:solidFill>
                  <a:prstClr val="black"/>
                </a:solidFill>
                <a:latin typeface="微软雅黑" panose="020B0503020204020204" pitchFamily="34" charset="-122"/>
                <a:ea typeface="微软雅黑" panose="020B0503020204020204" pitchFamily="34" charset="-122"/>
                <a:cs typeface="Times New Roman" pitchFamily="18" charset="0"/>
              </a:rPr>
              <a:t>）</a:t>
            </a:r>
            <a:r>
              <a:rPr lang="en-US" altLang="zh-CN" sz="1200" kern="0" dirty="0">
                <a:solidFill>
                  <a:prstClr val="black"/>
                </a:solidFill>
                <a:latin typeface="微软雅黑" panose="020B0503020204020204" pitchFamily="34" charset="-122"/>
                <a:ea typeface="微软雅黑" panose="020B0503020204020204" pitchFamily="34" charset="-122"/>
                <a:cs typeface="Times New Roman" pitchFamily="18" charset="0"/>
              </a:rPr>
              <a:t>Due to resource constraints of IoT devices and unstable network connections, cross-chain communication is achieved by generating and verifying asynchronous cross-chain proofs (ACPs)</a:t>
            </a:r>
          </a:p>
        </p:txBody>
      </p:sp>
      <p:sp>
        <p:nvSpPr>
          <p:cNvPr id="4" name="灯片编号占位符 3"/>
          <p:cNvSpPr>
            <a:spLocks noGrp="1"/>
          </p:cNvSpPr>
          <p:nvPr>
            <p:ph type="sldNum" sz="quarter" idx="5"/>
          </p:nvPr>
        </p:nvSpPr>
        <p:spPr/>
        <p:txBody>
          <a:bodyPr/>
          <a:lstStyle/>
          <a:p>
            <a:fld id="{161F816D-E1E2-4C33-9829-39E4DA7E6F1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Next, we present the design details of our proposed system. First, the core of</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ACP is the DAS (delayed aggregate signature)</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The DAS scheme consists of a set of sub-algorithms</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Including the </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161F816D-E1E2-4C33-9829-39E4DA7E6F1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16928-2C26-18AD-45B6-01C8BBB960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30BACF-40E5-AC87-F4F6-ACCB1C48F7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67726F-543C-7858-A3FD-8710D20FF82B}"/>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The specific realization of DAS is partially inspired by two primitives: aggregate signatures and VDFs.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 a short, the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We extract the signature compression property of aggregate signatures and the delay verifiability property of VDFs to implement compact ACPs.</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We refer to the detailed constructions in the multi-signature scheme MGS </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based on Decisional Diffie-Hellman (DDH) problem </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 [43] and the VDF scheme for incremental verifiable computation (IVC) [37] to realize the DAS scheme</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For IVC, we can construct an IVC proof system via any succinct noninteractive argument of knowledge (SNARK) system</a:t>
            </a:r>
          </a:p>
        </p:txBody>
      </p:sp>
      <p:sp>
        <p:nvSpPr>
          <p:cNvPr id="4" name="灯片编号占位符 3">
            <a:extLst>
              <a:ext uri="{FF2B5EF4-FFF2-40B4-BE49-F238E27FC236}">
                <a16:creationId xmlns:a16="http://schemas.microsoft.com/office/drawing/2014/main" id="{AE78FF0A-5F80-7203-92E4-0CF39637A25A}"/>
              </a:ext>
            </a:extLst>
          </p:cNvPr>
          <p:cNvSpPr>
            <a:spLocks noGrp="1"/>
          </p:cNvSpPr>
          <p:nvPr>
            <p:ph type="sldNum" sz="quarter" idx="5"/>
          </p:nvPr>
        </p:nvSpPr>
        <p:spPr/>
        <p:txBody>
          <a:bodyPr/>
          <a:lstStyle/>
          <a:p>
            <a:fld id="{161F816D-E1E2-4C33-9829-39E4DA7E6F1B}" type="slidenum">
              <a:rPr lang="zh-CN" altLang="en-US" smtClean="0"/>
              <a:t>9</a:t>
            </a:fld>
            <a:endParaRPr lang="zh-CN" altLang="en-US"/>
          </a:p>
        </p:txBody>
      </p:sp>
    </p:spTree>
    <p:extLst>
      <p:ext uri="{BB962C8B-B14F-4D97-AF65-F5344CB8AC3E}">
        <p14:creationId xmlns:p14="http://schemas.microsoft.com/office/powerpoint/2010/main" val="350030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panose="020B0604020202020204" pitchFamily="34" charset="0"/>
              <a:buChar char="•"/>
              <a:defRPr sz="1400" b="0">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solidFill>
            <a:srgbClr val="003E8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gradFill>
          <a:gsLst>
            <a:gs pos="33684">
              <a:srgbClr val="FFFFFF"/>
            </a:gs>
            <a:gs pos="1000">
              <a:srgbClr val="E1F2FA"/>
            </a:gs>
            <a:gs pos="0">
              <a:srgbClr val="D3ECF8"/>
            </a:gs>
            <a:gs pos="9287">
              <a:srgbClr val="EBF7F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446006D-88F2-4575-8DB4-2FA8AB281138}"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768069" y="-689529"/>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rgbClr val="003E8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2" name="矩形 1"/>
          <p:cNvSpPr/>
          <p:nvPr userDrawn="1"/>
        </p:nvSpPr>
        <p:spPr>
          <a:xfrm>
            <a:off x="0" y="6165304"/>
            <a:ext cx="12192000" cy="720080"/>
          </a:xfrm>
          <a:prstGeom prst="rect">
            <a:avLst/>
          </a:prstGeom>
          <a:gradFill flip="none" rotWithShape="1">
            <a:gsLst>
              <a:gs pos="14000">
                <a:schemeClr val="accent2">
                  <a:lumMod val="75000"/>
                </a:schemeClr>
              </a:gs>
              <a:gs pos="80000">
                <a:srgbClr val="7030A0"/>
              </a:gs>
              <a:gs pos="1000">
                <a:schemeClr val="accent2">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userDrawn="1"/>
        </p:nvPicPr>
        <p:blipFill>
          <a:blip r:embed="rId2"/>
          <a:stretch>
            <a:fillRect/>
          </a:stretch>
        </p:blipFill>
        <p:spPr>
          <a:xfrm>
            <a:off x="9996539" y="3744416"/>
            <a:ext cx="1613925" cy="2420888"/>
          </a:xfrm>
          <a:prstGeom prst="rect">
            <a:avLst/>
          </a:prstGeom>
        </p:spPr>
      </p:pic>
      <p:grpSp>
        <p:nvGrpSpPr>
          <p:cNvPr id="7" name="Group 5"/>
          <p:cNvGrpSpPr>
            <a:grpSpLocks noChangeAspect="1"/>
          </p:cNvGrpSpPr>
          <p:nvPr userDrawn="1"/>
        </p:nvGrpSpPr>
        <p:grpSpPr bwMode="auto">
          <a:xfrm>
            <a:off x="9426626" y="444698"/>
            <a:ext cx="2117725" cy="569913"/>
            <a:chOff x="393" y="3960"/>
            <a:chExt cx="1334" cy="359"/>
          </a:xfrm>
        </p:grpSpPr>
        <p:sp>
          <p:nvSpPr>
            <p:cNvPr id="8" name="AutoShape 4"/>
            <p:cNvSpPr>
              <a:spLocks noChangeAspect="1" noChangeArrowheads="1" noTextEdit="1"/>
            </p:cNvSpPr>
            <p:nvPr userDrawn="1"/>
          </p:nvSpPr>
          <p:spPr bwMode="auto">
            <a:xfrm>
              <a:off x="393" y="3960"/>
              <a:ext cx="1334"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userDrawn="1"/>
          </p:nvSpPr>
          <p:spPr bwMode="auto">
            <a:xfrm>
              <a:off x="841" y="4188"/>
              <a:ext cx="886" cy="52"/>
            </a:xfrm>
            <a:custGeom>
              <a:avLst/>
              <a:gdLst>
                <a:gd name="T0" fmla="*/ 38 w 927"/>
                <a:gd name="T1" fmla="*/ 51 h 54"/>
                <a:gd name="T2" fmla="*/ 19 w 927"/>
                <a:gd name="T3" fmla="*/ 52 h 54"/>
                <a:gd name="T4" fmla="*/ 11 w 927"/>
                <a:gd name="T5" fmla="*/ 10 h 54"/>
                <a:gd name="T6" fmla="*/ 25 w 927"/>
                <a:gd name="T7" fmla="*/ 3 h 54"/>
                <a:gd name="T8" fmla="*/ 43 w 927"/>
                <a:gd name="T9" fmla="*/ 3 h 54"/>
                <a:gd name="T10" fmla="*/ 36 w 927"/>
                <a:gd name="T11" fmla="*/ 22 h 54"/>
                <a:gd name="T12" fmla="*/ 74 w 927"/>
                <a:gd name="T13" fmla="*/ 44 h 54"/>
                <a:gd name="T14" fmla="*/ 97 w 927"/>
                <a:gd name="T15" fmla="*/ 2 h 54"/>
                <a:gd name="T16" fmla="*/ 95 w 927"/>
                <a:gd name="T17" fmla="*/ 52 h 54"/>
                <a:gd name="T18" fmla="*/ 110 w 927"/>
                <a:gd name="T19" fmla="*/ 10 h 54"/>
                <a:gd name="T20" fmla="*/ 156 w 927"/>
                <a:gd name="T21" fmla="*/ 13 h 54"/>
                <a:gd name="T22" fmla="*/ 124 w 927"/>
                <a:gd name="T23" fmla="*/ 4 h 54"/>
                <a:gd name="T24" fmla="*/ 134 w 927"/>
                <a:gd name="T25" fmla="*/ 5 h 54"/>
                <a:gd name="T26" fmla="*/ 175 w 927"/>
                <a:gd name="T27" fmla="*/ 49 h 54"/>
                <a:gd name="T28" fmla="*/ 198 w 927"/>
                <a:gd name="T29" fmla="*/ 1 h 54"/>
                <a:gd name="T30" fmla="*/ 192 w 927"/>
                <a:gd name="T31" fmla="*/ 51 h 54"/>
                <a:gd name="T32" fmla="*/ 222 w 927"/>
                <a:gd name="T33" fmla="*/ 52 h 54"/>
                <a:gd name="T34" fmla="*/ 255 w 927"/>
                <a:gd name="T35" fmla="*/ 43 h 54"/>
                <a:gd name="T36" fmla="*/ 243 w 927"/>
                <a:gd name="T37" fmla="*/ 49 h 54"/>
                <a:gd name="T38" fmla="*/ 289 w 927"/>
                <a:gd name="T39" fmla="*/ 1 h 54"/>
                <a:gd name="T40" fmla="*/ 323 w 927"/>
                <a:gd name="T41" fmla="*/ 3 h 54"/>
                <a:gd name="T42" fmla="*/ 288 w 927"/>
                <a:gd name="T43" fmla="*/ 52 h 54"/>
                <a:gd name="T44" fmla="*/ 276 w 927"/>
                <a:gd name="T45" fmla="*/ 6 h 54"/>
                <a:gd name="T46" fmla="*/ 391 w 927"/>
                <a:gd name="T47" fmla="*/ 2 h 54"/>
                <a:gd name="T48" fmla="*/ 404 w 927"/>
                <a:gd name="T49" fmla="*/ 49 h 54"/>
                <a:gd name="T50" fmla="*/ 422 w 927"/>
                <a:gd name="T51" fmla="*/ 1 h 54"/>
                <a:gd name="T52" fmla="*/ 406 w 927"/>
                <a:gd name="T53" fmla="*/ 51 h 54"/>
                <a:gd name="T54" fmla="*/ 363 w 927"/>
                <a:gd name="T55" fmla="*/ 2 h 54"/>
                <a:gd name="T56" fmla="*/ 487 w 927"/>
                <a:gd name="T57" fmla="*/ 1 h 54"/>
                <a:gd name="T58" fmla="*/ 439 w 927"/>
                <a:gd name="T59" fmla="*/ 44 h 54"/>
                <a:gd name="T60" fmla="*/ 436 w 927"/>
                <a:gd name="T61" fmla="*/ 44 h 54"/>
                <a:gd name="T62" fmla="*/ 523 w 927"/>
                <a:gd name="T63" fmla="*/ 53 h 54"/>
                <a:gd name="T64" fmla="*/ 500 w 927"/>
                <a:gd name="T65" fmla="*/ 5 h 54"/>
                <a:gd name="T66" fmla="*/ 517 w 927"/>
                <a:gd name="T67" fmla="*/ 3 h 54"/>
                <a:gd name="T68" fmla="*/ 589 w 927"/>
                <a:gd name="T69" fmla="*/ 1 h 54"/>
                <a:gd name="T70" fmla="*/ 528 w 927"/>
                <a:gd name="T71" fmla="*/ 2 h 54"/>
                <a:gd name="T72" fmla="*/ 551 w 927"/>
                <a:gd name="T73" fmla="*/ 11 h 54"/>
                <a:gd name="T74" fmla="*/ 570 w 927"/>
                <a:gd name="T75" fmla="*/ 1 h 54"/>
                <a:gd name="T76" fmla="*/ 630 w 927"/>
                <a:gd name="T77" fmla="*/ 40 h 54"/>
                <a:gd name="T78" fmla="*/ 622 w 927"/>
                <a:gd name="T79" fmla="*/ 50 h 54"/>
                <a:gd name="T80" fmla="*/ 596 w 927"/>
                <a:gd name="T81" fmla="*/ 52 h 54"/>
                <a:gd name="T82" fmla="*/ 594 w 927"/>
                <a:gd name="T83" fmla="*/ 2 h 54"/>
                <a:gd name="T84" fmla="*/ 616 w 927"/>
                <a:gd name="T85" fmla="*/ 4 h 54"/>
                <a:gd name="T86" fmla="*/ 654 w 927"/>
                <a:gd name="T87" fmla="*/ 52 h 54"/>
                <a:gd name="T88" fmla="*/ 654 w 927"/>
                <a:gd name="T89" fmla="*/ 1 h 54"/>
                <a:gd name="T90" fmla="*/ 713 w 927"/>
                <a:gd name="T91" fmla="*/ 50 h 54"/>
                <a:gd name="T92" fmla="*/ 678 w 927"/>
                <a:gd name="T93" fmla="*/ 27 h 54"/>
                <a:gd name="T94" fmla="*/ 759 w 927"/>
                <a:gd name="T95" fmla="*/ 17 h 54"/>
                <a:gd name="T96" fmla="*/ 746 w 927"/>
                <a:gd name="T97" fmla="*/ 21 h 54"/>
                <a:gd name="T98" fmla="*/ 726 w 927"/>
                <a:gd name="T99" fmla="*/ 52 h 54"/>
                <a:gd name="T100" fmla="*/ 753 w 927"/>
                <a:gd name="T101" fmla="*/ 44 h 54"/>
                <a:gd name="T102" fmla="*/ 740 w 927"/>
                <a:gd name="T103" fmla="*/ 0 h 54"/>
                <a:gd name="T104" fmla="*/ 801 w 927"/>
                <a:gd name="T105" fmla="*/ 53 h 54"/>
                <a:gd name="T106" fmla="*/ 778 w 927"/>
                <a:gd name="T107" fmla="*/ 5 h 54"/>
                <a:gd name="T108" fmla="*/ 795 w 927"/>
                <a:gd name="T109" fmla="*/ 3 h 54"/>
                <a:gd name="T110" fmla="*/ 860 w 927"/>
                <a:gd name="T111" fmla="*/ 1 h 54"/>
                <a:gd name="T112" fmla="*/ 841 w 927"/>
                <a:gd name="T113" fmla="*/ 49 h 54"/>
                <a:gd name="T114" fmla="*/ 825 w 927"/>
                <a:gd name="T115" fmla="*/ 51 h 54"/>
                <a:gd name="T116" fmla="*/ 808 w 927"/>
                <a:gd name="T117" fmla="*/ 1 h 54"/>
                <a:gd name="T118" fmla="*/ 904 w 927"/>
                <a:gd name="T119" fmla="*/ 49 h 54"/>
                <a:gd name="T120" fmla="*/ 888 w 927"/>
                <a:gd name="T121" fmla="*/ 51 h 54"/>
                <a:gd name="T122" fmla="*/ 894 w 927"/>
                <a:gd name="T123" fmla="*/ 1 h 54"/>
                <a:gd name="T124" fmla="*/ 916 w 927"/>
                <a:gd name="T12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7" h="54">
                  <a:moveTo>
                    <a:pt x="36" y="22"/>
                  </a:moveTo>
                  <a:cubicBezTo>
                    <a:pt x="52" y="44"/>
                    <a:pt x="52" y="44"/>
                    <a:pt x="52" y="44"/>
                  </a:cubicBezTo>
                  <a:cubicBezTo>
                    <a:pt x="55" y="47"/>
                    <a:pt x="57" y="50"/>
                    <a:pt x="58" y="50"/>
                  </a:cubicBezTo>
                  <a:cubicBezTo>
                    <a:pt x="59" y="51"/>
                    <a:pt x="60" y="52"/>
                    <a:pt x="62" y="52"/>
                  </a:cubicBezTo>
                  <a:cubicBezTo>
                    <a:pt x="62" y="53"/>
                    <a:pt x="62" y="53"/>
                    <a:pt x="62" y="53"/>
                  </a:cubicBezTo>
                  <a:cubicBezTo>
                    <a:pt x="34" y="53"/>
                    <a:pt x="34" y="53"/>
                    <a:pt x="34" y="53"/>
                  </a:cubicBezTo>
                  <a:cubicBezTo>
                    <a:pt x="34" y="52"/>
                    <a:pt x="34" y="52"/>
                    <a:pt x="34" y="52"/>
                  </a:cubicBezTo>
                  <a:cubicBezTo>
                    <a:pt x="36" y="52"/>
                    <a:pt x="37" y="51"/>
                    <a:pt x="38" y="51"/>
                  </a:cubicBezTo>
                  <a:cubicBezTo>
                    <a:pt x="39" y="50"/>
                    <a:pt x="39" y="50"/>
                    <a:pt x="39" y="49"/>
                  </a:cubicBezTo>
                  <a:cubicBezTo>
                    <a:pt x="39" y="49"/>
                    <a:pt x="39" y="48"/>
                    <a:pt x="39" y="48"/>
                  </a:cubicBezTo>
                  <a:cubicBezTo>
                    <a:pt x="38" y="47"/>
                    <a:pt x="37" y="46"/>
                    <a:pt x="36" y="44"/>
                  </a:cubicBezTo>
                  <a:cubicBezTo>
                    <a:pt x="27" y="32"/>
                    <a:pt x="27" y="32"/>
                    <a:pt x="27" y="32"/>
                  </a:cubicBezTo>
                  <a:cubicBezTo>
                    <a:pt x="18" y="42"/>
                    <a:pt x="18" y="42"/>
                    <a:pt x="18" y="42"/>
                  </a:cubicBezTo>
                  <a:cubicBezTo>
                    <a:pt x="16" y="45"/>
                    <a:pt x="14" y="47"/>
                    <a:pt x="14" y="48"/>
                  </a:cubicBezTo>
                  <a:cubicBezTo>
                    <a:pt x="14" y="49"/>
                    <a:pt x="15" y="50"/>
                    <a:pt x="15" y="50"/>
                  </a:cubicBezTo>
                  <a:cubicBezTo>
                    <a:pt x="16" y="51"/>
                    <a:pt x="17" y="51"/>
                    <a:pt x="19" y="52"/>
                  </a:cubicBezTo>
                  <a:cubicBezTo>
                    <a:pt x="19" y="52"/>
                    <a:pt x="20" y="52"/>
                    <a:pt x="22" y="52"/>
                  </a:cubicBezTo>
                  <a:cubicBezTo>
                    <a:pt x="22" y="53"/>
                    <a:pt x="22" y="53"/>
                    <a:pt x="22" y="53"/>
                  </a:cubicBezTo>
                  <a:cubicBezTo>
                    <a:pt x="0" y="53"/>
                    <a:pt x="0" y="53"/>
                    <a:pt x="0" y="53"/>
                  </a:cubicBezTo>
                  <a:cubicBezTo>
                    <a:pt x="0" y="52"/>
                    <a:pt x="0" y="52"/>
                    <a:pt x="0" y="52"/>
                  </a:cubicBezTo>
                  <a:cubicBezTo>
                    <a:pt x="3" y="51"/>
                    <a:pt x="5" y="51"/>
                    <a:pt x="6" y="50"/>
                  </a:cubicBezTo>
                  <a:cubicBezTo>
                    <a:pt x="8" y="49"/>
                    <a:pt x="11" y="46"/>
                    <a:pt x="14" y="42"/>
                  </a:cubicBezTo>
                  <a:cubicBezTo>
                    <a:pt x="25" y="30"/>
                    <a:pt x="25" y="30"/>
                    <a:pt x="25" y="30"/>
                  </a:cubicBezTo>
                  <a:cubicBezTo>
                    <a:pt x="11" y="10"/>
                    <a:pt x="11" y="10"/>
                    <a:pt x="11" y="10"/>
                  </a:cubicBezTo>
                  <a:cubicBezTo>
                    <a:pt x="8" y="7"/>
                    <a:pt x="7" y="5"/>
                    <a:pt x="7" y="5"/>
                  </a:cubicBezTo>
                  <a:cubicBezTo>
                    <a:pt x="6" y="4"/>
                    <a:pt x="5" y="3"/>
                    <a:pt x="4" y="3"/>
                  </a:cubicBezTo>
                  <a:cubicBezTo>
                    <a:pt x="4" y="3"/>
                    <a:pt x="3" y="2"/>
                    <a:pt x="1" y="2"/>
                  </a:cubicBezTo>
                  <a:cubicBezTo>
                    <a:pt x="1" y="1"/>
                    <a:pt x="1" y="1"/>
                    <a:pt x="1" y="1"/>
                  </a:cubicBezTo>
                  <a:cubicBezTo>
                    <a:pt x="30" y="1"/>
                    <a:pt x="30" y="1"/>
                    <a:pt x="30" y="1"/>
                  </a:cubicBezTo>
                  <a:cubicBezTo>
                    <a:pt x="30" y="2"/>
                    <a:pt x="30" y="2"/>
                    <a:pt x="30" y="2"/>
                  </a:cubicBezTo>
                  <a:cubicBezTo>
                    <a:pt x="28" y="2"/>
                    <a:pt x="28" y="2"/>
                    <a:pt x="28" y="2"/>
                  </a:cubicBezTo>
                  <a:cubicBezTo>
                    <a:pt x="27" y="2"/>
                    <a:pt x="26" y="2"/>
                    <a:pt x="25" y="3"/>
                  </a:cubicBezTo>
                  <a:cubicBezTo>
                    <a:pt x="24" y="3"/>
                    <a:pt x="24" y="4"/>
                    <a:pt x="24" y="5"/>
                  </a:cubicBezTo>
                  <a:cubicBezTo>
                    <a:pt x="24" y="5"/>
                    <a:pt x="24" y="6"/>
                    <a:pt x="24" y="6"/>
                  </a:cubicBezTo>
                  <a:cubicBezTo>
                    <a:pt x="27" y="10"/>
                    <a:pt x="27" y="10"/>
                    <a:pt x="27" y="10"/>
                  </a:cubicBezTo>
                  <a:cubicBezTo>
                    <a:pt x="34" y="20"/>
                    <a:pt x="34" y="20"/>
                    <a:pt x="34" y="20"/>
                  </a:cubicBezTo>
                  <a:cubicBezTo>
                    <a:pt x="40" y="13"/>
                    <a:pt x="40" y="13"/>
                    <a:pt x="40" y="13"/>
                  </a:cubicBezTo>
                  <a:cubicBezTo>
                    <a:pt x="44" y="10"/>
                    <a:pt x="45" y="7"/>
                    <a:pt x="45" y="6"/>
                  </a:cubicBezTo>
                  <a:cubicBezTo>
                    <a:pt x="45" y="5"/>
                    <a:pt x="45" y="5"/>
                    <a:pt x="45" y="4"/>
                  </a:cubicBezTo>
                  <a:cubicBezTo>
                    <a:pt x="44" y="3"/>
                    <a:pt x="43" y="3"/>
                    <a:pt x="43" y="3"/>
                  </a:cubicBezTo>
                  <a:cubicBezTo>
                    <a:pt x="42" y="2"/>
                    <a:pt x="41" y="2"/>
                    <a:pt x="39" y="2"/>
                  </a:cubicBezTo>
                  <a:cubicBezTo>
                    <a:pt x="39" y="1"/>
                    <a:pt x="39" y="1"/>
                    <a:pt x="39" y="1"/>
                  </a:cubicBezTo>
                  <a:cubicBezTo>
                    <a:pt x="60" y="1"/>
                    <a:pt x="60" y="1"/>
                    <a:pt x="60" y="1"/>
                  </a:cubicBezTo>
                  <a:cubicBezTo>
                    <a:pt x="60" y="2"/>
                    <a:pt x="60" y="2"/>
                    <a:pt x="60" y="2"/>
                  </a:cubicBezTo>
                  <a:cubicBezTo>
                    <a:pt x="58" y="2"/>
                    <a:pt x="57" y="2"/>
                    <a:pt x="56" y="3"/>
                  </a:cubicBezTo>
                  <a:cubicBezTo>
                    <a:pt x="55" y="3"/>
                    <a:pt x="54" y="4"/>
                    <a:pt x="53" y="5"/>
                  </a:cubicBezTo>
                  <a:cubicBezTo>
                    <a:pt x="52" y="5"/>
                    <a:pt x="50" y="7"/>
                    <a:pt x="47" y="10"/>
                  </a:cubicBezTo>
                  <a:cubicBezTo>
                    <a:pt x="36" y="22"/>
                    <a:pt x="36" y="22"/>
                    <a:pt x="36" y="22"/>
                  </a:cubicBezTo>
                  <a:close/>
                  <a:moveTo>
                    <a:pt x="97" y="52"/>
                  </a:moveTo>
                  <a:cubicBezTo>
                    <a:pt x="97" y="53"/>
                    <a:pt x="97" y="53"/>
                    <a:pt x="97" y="53"/>
                  </a:cubicBezTo>
                  <a:cubicBezTo>
                    <a:pt x="66" y="53"/>
                    <a:pt x="66" y="53"/>
                    <a:pt x="66" y="53"/>
                  </a:cubicBezTo>
                  <a:cubicBezTo>
                    <a:pt x="66" y="52"/>
                    <a:pt x="66" y="52"/>
                    <a:pt x="66" y="52"/>
                  </a:cubicBezTo>
                  <a:cubicBezTo>
                    <a:pt x="68" y="52"/>
                    <a:pt x="68" y="52"/>
                    <a:pt x="68" y="52"/>
                  </a:cubicBezTo>
                  <a:cubicBezTo>
                    <a:pt x="70" y="52"/>
                    <a:pt x="71" y="52"/>
                    <a:pt x="72" y="51"/>
                  </a:cubicBezTo>
                  <a:cubicBezTo>
                    <a:pt x="73" y="51"/>
                    <a:pt x="74" y="50"/>
                    <a:pt x="74" y="49"/>
                  </a:cubicBezTo>
                  <a:cubicBezTo>
                    <a:pt x="74" y="49"/>
                    <a:pt x="74" y="47"/>
                    <a:pt x="74" y="44"/>
                  </a:cubicBezTo>
                  <a:cubicBezTo>
                    <a:pt x="74" y="10"/>
                    <a:pt x="74" y="10"/>
                    <a:pt x="74" y="10"/>
                  </a:cubicBezTo>
                  <a:cubicBezTo>
                    <a:pt x="74" y="7"/>
                    <a:pt x="74" y="5"/>
                    <a:pt x="74" y="5"/>
                  </a:cubicBezTo>
                  <a:cubicBezTo>
                    <a:pt x="74" y="4"/>
                    <a:pt x="73" y="3"/>
                    <a:pt x="72" y="3"/>
                  </a:cubicBezTo>
                  <a:cubicBezTo>
                    <a:pt x="71" y="2"/>
                    <a:pt x="70" y="2"/>
                    <a:pt x="68" y="2"/>
                  </a:cubicBezTo>
                  <a:cubicBezTo>
                    <a:pt x="66" y="2"/>
                    <a:pt x="66" y="2"/>
                    <a:pt x="66" y="2"/>
                  </a:cubicBezTo>
                  <a:cubicBezTo>
                    <a:pt x="66" y="1"/>
                    <a:pt x="66" y="1"/>
                    <a:pt x="66" y="1"/>
                  </a:cubicBezTo>
                  <a:cubicBezTo>
                    <a:pt x="97" y="1"/>
                    <a:pt x="97" y="1"/>
                    <a:pt x="97" y="1"/>
                  </a:cubicBezTo>
                  <a:cubicBezTo>
                    <a:pt x="97" y="2"/>
                    <a:pt x="97" y="2"/>
                    <a:pt x="97" y="2"/>
                  </a:cubicBezTo>
                  <a:cubicBezTo>
                    <a:pt x="95" y="2"/>
                    <a:pt x="95" y="2"/>
                    <a:pt x="95" y="2"/>
                  </a:cubicBezTo>
                  <a:cubicBezTo>
                    <a:pt x="93" y="2"/>
                    <a:pt x="92" y="2"/>
                    <a:pt x="91" y="3"/>
                  </a:cubicBezTo>
                  <a:cubicBezTo>
                    <a:pt x="90" y="3"/>
                    <a:pt x="89" y="4"/>
                    <a:pt x="89" y="5"/>
                  </a:cubicBezTo>
                  <a:cubicBezTo>
                    <a:pt x="89" y="5"/>
                    <a:pt x="88" y="7"/>
                    <a:pt x="88" y="10"/>
                  </a:cubicBezTo>
                  <a:cubicBezTo>
                    <a:pt x="88" y="44"/>
                    <a:pt x="88" y="44"/>
                    <a:pt x="88" y="44"/>
                  </a:cubicBezTo>
                  <a:cubicBezTo>
                    <a:pt x="88" y="47"/>
                    <a:pt x="89" y="49"/>
                    <a:pt x="89" y="49"/>
                  </a:cubicBezTo>
                  <a:cubicBezTo>
                    <a:pt x="89" y="50"/>
                    <a:pt x="90" y="51"/>
                    <a:pt x="91" y="51"/>
                  </a:cubicBezTo>
                  <a:cubicBezTo>
                    <a:pt x="92" y="52"/>
                    <a:pt x="93" y="52"/>
                    <a:pt x="95" y="52"/>
                  </a:cubicBezTo>
                  <a:cubicBezTo>
                    <a:pt x="97" y="52"/>
                    <a:pt x="97" y="52"/>
                    <a:pt x="97" y="52"/>
                  </a:cubicBezTo>
                  <a:close/>
                  <a:moveTo>
                    <a:pt x="102" y="53"/>
                  </a:moveTo>
                  <a:cubicBezTo>
                    <a:pt x="102" y="52"/>
                    <a:pt x="102" y="52"/>
                    <a:pt x="102" y="52"/>
                  </a:cubicBezTo>
                  <a:cubicBezTo>
                    <a:pt x="104" y="52"/>
                    <a:pt x="104" y="52"/>
                    <a:pt x="104" y="52"/>
                  </a:cubicBezTo>
                  <a:cubicBezTo>
                    <a:pt x="105" y="52"/>
                    <a:pt x="107" y="52"/>
                    <a:pt x="108" y="51"/>
                  </a:cubicBezTo>
                  <a:cubicBezTo>
                    <a:pt x="109" y="51"/>
                    <a:pt x="109" y="50"/>
                    <a:pt x="110" y="49"/>
                  </a:cubicBezTo>
                  <a:cubicBezTo>
                    <a:pt x="110" y="49"/>
                    <a:pt x="110" y="47"/>
                    <a:pt x="110" y="44"/>
                  </a:cubicBezTo>
                  <a:cubicBezTo>
                    <a:pt x="110" y="10"/>
                    <a:pt x="110" y="10"/>
                    <a:pt x="110" y="10"/>
                  </a:cubicBezTo>
                  <a:cubicBezTo>
                    <a:pt x="110" y="7"/>
                    <a:pt x="110" y="5"/>
                    <a:pt x="110" y="5"/>
                  </a:cubicBezTo>
                  <a:cubicBezTo>
                    <a:pt x="109" y="4"/>
                    <a:pt x="109" y="3"/>
                    <a:pt x="108" y="3"/>
                  </a:cubicBezTo>
                  <a:cubicBezTo>
                    <a:pt x="107" y="2"/>
                    <a:pt x="105" y="2"/>
                    <a:pt x="104" y="2"/>
                  </a:cubicBezTo>
                  <a:cubicBezTo>
                    <a:pt x="102" y="2"/>
                    <a:pt x="102" y="2"/>
                    <a:pt x="102" y="2"/>
                  </a:cubicBezTo>
                  <a:cubicBezTo>
                    <a:pt x="102" y="1"/>
                    <a:pt x="102" y="1"/>
                    <a:pt x="102" y="1"/>
                  </a:cubicBezTo>
                  <a:cubicBezTo>
                    <a:pt x="128" y="1"/>
                    <a:pt x="128" y="1"/>
                    <a:pt x="128" y="1"/>
                  </a:cubicBezTo>
                  <a:cubicBezTo>
                    <a:pt x="135" y="1"/>
                    <a:pt x="140" y="2"/>
                    <a:pt x="144" y="3"/>
                  </a:cubicBezTo>
                  <a:cubicBezTo>
                    <a:pt x="150" y="5"/>
                    <a:pt x="153" y="9"/>
                    <a:pt x="156" y="13"/>
                  </a:cubicBezTo>
                  <a:cubicBezTo>
                    <a:pt x="159" y="17"/>
                    <a:pt x="160" y="22"/>
                    <a:pt x="160" y="27"/>
                  </a:cubicBezTo>
                  <a:cubicBezTo>
                    <a:pt x="160" y="31"/>
                    <a:pt x="159" y="34"/>
                    <a:pt x="158" y="37"/>
                  </a:cubicBezTo>
                  <a:cubicBezTo>
                    <a:pt x="157" y="40"/>
                    <a:pt x="155" y="43"/>
                    <a:pt x="153" y="45"/>
                  </a:cubicBezTo>
                  <a:cubicBezTo>
                    <a:pt x="151" y="47"/>
                    <a:pt x="149" y="49"/>
                    <a:pt x="146" y="50"/>
                  </a:cubicBezTo>
                  <a:cubicBezTo>
                    <a:pt x="143" y="51"/>
                    <a:pt x="140" y="52"/>
                    <a:pt x="136" y="53"/>
                  </a:cubicBezTo>
                  <a:cubicBezTo>
                    <a:pt x="134" y="53"/>
                    <a:pt x="131" y="53"/>
                    <a:pt x="128" y="53"/>
                  </a:cubicBezTo>
                  <a:cubicBezTo>
                    <a:pt x="102" y="53"/>
                    <a:pt x="102" y="53"/>
                    <a:pt x="102" y="53"/>
                  </a:cubicBezTo>
                  <a:close/>
                  <a:moveTo>
                    <a:pt x="124" y="4"/>
                  </a:moveTo>
                  <a:cubicBezTo>
                    <a:pt x="124" y="45"/>
                    <a:pt x="124" y="45"/>
                    <a:pt x="124" y="45"/>
                  </a:cubicBezTo>
                  <a:cubicBezTo>
                    <a:pt x="124" y="47"/>
                    <a:pt x="124" y="48"/>
                    <a:pt x="124" y="49"/>
                  </a:cubicBezTo>
                  <a:cubicBezTo>
                    <a:pt x="124" y="49"/>
                    <a:pt x="125" y="50"/>
                    <a:pt x="125" y="50"/>
                  </a:cubicBezTo>
                  <a:cubicBezTo>
                    <a:pt x="126" y="50"/>
                    <a:pt x="127" y="50"/>
                    <a:pt x="129" y="50"/>
                  </a:cubicBezTo>
                  <a:cubicBezTo>
                    <a:pt x="133" y="50"/>
                    <a:pt x="137" y="49"/>
                    <a:pt x="140" y="46"/>
                  </a:cubicBezTo>
                  <a:cubicBezTo>
                    <a:pt x="143" y="42"/>
                    <a:pt x="145" y="36"/>
                    <a:pt x="145" y="27"/>
                  </a:cubicBezTo>
                  <a:cubicBezTo>
                    <a:pt x="145" y="21"/>
                    <a:pt x="144" y="15"/>
                    <a:pt x="141" y="11"/>
                  </a:cubicBezTo>
                  <a:cubicBezTo>
                    <a:pt x="139" y="8"/>
                    <a:pt x="137" y="6"/>
                    <a:pt x="134" y="5"/>
                  </a:cubicBezTo>
                  <a:cubicBezTo>
                    <a:pt x="132" y="4"/>
                    <a:pt x="129" y="4"/>
                    <a:pt x="124" y="4"/>
                  </a:cubicBezTo>
                  <a:close/>
                  <a:moveTo>
                    <a:pt x="198" y="52"/>
                  </a:moveTo>
                  <a:cubicBezTo>
                    <a:pt x="198" y="53"/>
                    <a:pt x="198" y="53"/>
                    <a:pt x="198" y="53"/>
                  </a:cubicBezTo>
                  <a:cubicBezTo>
                    <a:pt x="168" y="53"/>
                    <a:pt x="168" y="53"/>
                    <a:pt x="168" y="53"/>
                  </a:cubicBezTo>
                  <a:cubicBezTo>
                    <a:pt x="168" y="52"/>
                    <a:pt x="168" y="52"/>
                    <a:pt x="168" y="52"/>
                  </a:cubicBezTo>
                  <a:cubicBezTo>
                    <a:pt x="170" y="52"/>
                    <a:pt x="170" y="52"/>
                    <a:pt x="170" y="52"/>
                  </a:cubicBezTo>
                  <a:cubicBezTo>
                    <a:pt x="171" y="52"/>
                    <a:pt x="173" y="52"/>
                    <a:pt x="174" y="51"/>
                  </a:cubicBezTo>
                  <a:cubicBezTo>
                    <a:pt x="174" y="51"/>
                    <a:pt x="175" y="50"/>
                    <a:pt x="175" y="49"/>
                  </a:cubicBezTo>
                  <a:cubicBezTo>
                    <a:pt x="176" y="49"/>
                    <a:pt x="176" y="47"/>
                    <a:pt x="176" y="44"/>
                  </a:cubicBezTo>
                  <a:cubicBezTo>
                    <a:pt x="176" y="10"/>
                    <a:pt x="176" y="10"/>
                    <a:pt x="176" y="10"/>
                  </a:cubicBezTo>
                  <a:cubicBezTo>
                    <a:pt x="176" y="7"/>
                    <a:pt x="176" y="5"/>
                    <a:pt x="175" y="5"/>
                  </a:cubicBezTo>
                  <a:cubicBezTo>
                    <a:pt x="175" y="4"/>
                    <a:pt x="174" y="3"/>
                    <a:pt x="173" y="3"/>
                  </a:cubicBezTo>
                  <a:cubicBezTo>
                    <a:pt x="173" y="2"/>
                    <a:pt x="171" y="2"/>
                    <a:pt x="170" y="2"/>
                  </a:cubicBezTo>
                  <a:cubicBezTo>
                    <a:pt x="168" y="2"/>
                    <a:pt x="168" y="2"/>
                    <a:pt x="168" y="2"/>
                  </a:cubicBezTo>
                  <a:cubicBezTo>
                    <a:pt x="168" y="1"/>
                    <a:pt x="168" y="1"/>
                    <a:pt x="168" y="1"/>
                  </a:cubicBezTo>
                  <a:cubicBezTo>
                    <a:pt x="198" y="1"/>
                    <a:pt x="198" y="1"/>
                    <a:pt x="198" y="1"/>
                  </a:cubicBezTo>
                  <a:cubicBezTo>
                    <a:pt x="198" y="2"/>
                    <a:pt x="198" y="2"/>
                    <a:pt x="198" y="2"/>
                  </a:cubicBezTo>
                  <a:cubicBezTo>
                    <a:pt x="196" y="2"/>
                    <a:pt x="196" y="2"/>
                    <a:pt x="196" y="2"/>
                  </a:cubicBezTo>
                  <a:cubicBezTo>
                    <a:pt x="194" y="2"/>
                    <a:pt x="193" y="2"/>
                    <a:pt x="192" y="3"/>
                  </a:cubicBezTo>
                  <a:cubicBezTo>
                    <a:pt x="191" y="3"/>
                    <a:pt x="191" y="4"/>
                    <a:pt x="190" y="5"/>
                  </a:cubicBezTo>
                  <a:cubicBezTo>
                    <a:pt x="190" y="5"/>
                    <a:pt x="190" y="7"/>
                    <a:pt x="190" y="10"/>
                  </a:cubicBezTo>
                  <a:cubicBezTo>
                    <a:pt x="190" y="44"/>
                    <a:pt x="190" y="44"/>
                    <a:pt x="190" y="44"/>
                  </a:cubicBezTo>
                  <a:cubicBezTo>
                    <a:pt x="190" y="47"/>
                    <a:pt x="190" y="49"/>
                    <a:pt x="190" y="49"/>
                  </a:cubicBezTo>
                  <a:cubicBezTo>
                    <a:pt x="191" y="50"/>
                    <a:pt x="191" y="51"/>
                    <a:pt x="192" y="51"/>
                  </a:cubicBezTo>
                  <a:cubicBezTo>
                    <a:pt x="193" y="52"/>
                    <a:pt x="194" y="52"/>
                    <a:pt x="196" y="52"/>
                  </a:cubicBezTo>
                  <a:cubicBezTo>
                    <a:pt x="198" y="52"/>
                    <a:pt x="198" y="52"/>
                    <a:pt x="198" y="52"/>
                  </a:cubicBezTo>
                  <a:close/>
                  <a:moveTo>
                    <a:pt x="238" y="38"/>
                  </a:moveTo>
                  <a:cubicBezTo>
                    <a:pt x="218" y="38"/>
                    <a:pt x="218" y="38"/>
                    <a:pt x="218" y="38"/>
                  </a:cubicBezTo>
                  <a:cubicBezTo>
                    <a:pt x="216" y="43"/>
                    <a:pt x="216" y="43"/>
                    <a:pt x="216" y="43"/>
                  </a:cubicBezTo>
                  <a:cubicBezTo>
                    <a:pt x="215" y="45"/>
                    <a:pt x="214" y="46"/>
                    <a:pt x="214" y="48"/>
                  </a:cubicBezTo>
                  <a:cubicBezTo>
                    <a:pt x="214" y="49"/>
                    <a:pt x="215" y="50"/>
                    <a:pt x="216" y="51"/>
                  </a:cubicBezTo>
                  <a:cubicBezTo>
                    <a:pt x="217" y="51"/>
                    <a:pt x="219" y="52"/>
                    <a:pt x="222" y="52"/>
                  </a:cubicBezTo>
                  <a:cubicBezTo>
                    <a:pt x="222" y="53"/>
                    <a:pt x="222" y="53"/>
                    <a:pt x="222" y="53"/>
                  </a:cubicBezTo>
                  <a:cubicBezTo>
                    <a:pt x="203" y="53"/>
                    <a:pt x="203" y="53"/>
                    <a:pt x="203" y="53"/>
                  </a:cubicBezTo>
                  <a:cubicBezTo>
                    <a:pt x="203" y="52"/>
                    <a:pt x="203" y="52"/>
                    <a:pt x="203" y="52"/>
                  </a:cubicBezTo>
                  <a:cubicBezTo>
                    <a:pt x="205" y="52"/>
                    <a:pt x="207" y="51"/>
                    <a:pt x="208" y="49"/>
                  </a:cubicBezTo>
                  <a:cubicBezTo>
                    <a:pt x="209" y="48"/>
                    <a:pt x="211" y="46"/>
                    <a:pt x="213" y="42"/>
                  </a:cubicBezTo>
                  <a:cubicBezTo>
                    <a:pt x="233" y="0"/>
                    <a:pt x="233" y="0"/>
                    <a:pt x="233" y="0"/>
                  </a:cubicBezTo>
                  <a:cubicBezTo>
                    <a:pt x="234" y="0"/>
                    <a:pt x="234" y="0"/>
                    <a:pt x="234" y="0"/>
                  </a:cubicBezTo>
                  <a:cubicBezTo>
                    <a:pt x="255" y="43"/>
                    <a:pt x="255" y="43"/>
                    <a:pt x="255" y="43"/>
                  </a:cubicBezTo>
                  <a:cubicBezTo>
                    <a:pt x="257" y="47"/>
                    <a:pt x="259" y="49"/>
                    <a:pt x="260" y="50"/>
                  </a:cubicBezTo>
                  <a:cubicBezTo>
                    <a:pt x="261" y="51"/>
                    <a:pt x="262" y="52"/>
                    <a:pt x="264" y="52"/>
                  </a:cubicBezTo>
                  <a:cubicBezTo>
                    <a:pt x="264" y="53"/>
                    <a:pt x="264" y="53"/>
                    <a:pt x="264" y="53"/>
                  </a:cubicBezTo>
                  <a:cubicBezTo>
                    <a:pt x="236" y="53"/>
                    <a:pt x="236" y="53"/>
                    <a:pt x="236" y="53"/>
                  </a:cubicBezTo>
                  <a:cubicBezTo>
                    <a:pt x="236" y="52"/>
                    <a:pt x="236" y="52"/>
                    <a:pt x="236" y="52"/>
                  </a:cubicBezTo>
                  <a:cubicBezTo>
                    <a:pt x="237" y="52"/>
                    <a:pt x="237" y="52"/>
                    <a:pt x="237" y="52"/>
                  </a:cubicBezTo>
                  <a:cubicBezTo>
                    <a:pt x="240" y="52"/>
                    <a:pt x="241" y="52"/>
                    <a:pt x="242" y="51"/>
                  </a:cubicBezTo>
                  <a:cubicBezTo>
                    <a:pt x="243" y="51"/>
                    <a:pt x="243" y="50"/>
                    <a:pt x="243" y="49"/>
                  </a:cubicBezTo>
                  <a:cubicBezTo>
                    <a:pt x="243" y="49"/>
                    <a:pt x="243" y="48"/>
                    <a:pt x="243" y="48"/>
                  </a:cubicBezTo>
                  <a:cubicBezTo>
                    <a:pt x="243" y="47"/>
                    <a:pt x="242" y="47"/>
                    <a:pt x="241" y="45"/>
                  </a:cubicBezTo>
                  <a:cubicBezTo>
                    <a:pt x="238" y="38"/>
                    <a:pt x="238" y="38"/>
                    <a:pt x="238" y="38"/>
                  </a:cubicBezTo>
                  <a:close/>
                  <a:moveTo>
                    <a:pt x="237" y="35"/>
                  </a:moveTo>
                  <a:cubicBezTo>
                    <a:pt x="228" y="17"/>
                    <a:pt x="228" y="17"/>
                    <a:pt x="228" y="17"/>
                  </a:cubicBezTo>
                  <a:cubicBezTo>
                    <a:pt x="219" y="35"/>
                    <a:pt x="219" y="35"/>
                    <a:pt x="219" y="35"/>
                  </a:cubicBezTo>
                  <a:cubicBezTo>
                    <a:pt x="237" y="35"/>
                    <a:pt x="237" y="35"/>
                    <a:pt x="237" y="35"/>
                  </a:cubicBezTo>
                  <a:close/>
                  <a:moveTo>
                    <a:pt x="289" y="1"/>
                  </a:moveTo>
                  <a:cubicBezTo>
                    <a:pt x="318" y="33"/>
                    <a:pt x="318" y="33"/>
                    <a:pt x="318" y="33"/>
                  </a:cubicBezTo>
                  <a:cubicBezTo>
                    <a:pt x="318" y="11"/>
                    <a:pt x="318" y="11"/>
                    <a:pt x="318" y="11"/>
                  </a:cubicBezTo>
                  <a:cubicBezTo>
                    <a:pt x="318" y="8"/>
                    <a:pt x="317" y="5"/>
                    <a:pt x="316" y="4"/>
                  </a:cubicBezTo>
                  <a:cubicBezTo>
                    <a:pt x="315" y="3"/>
                    <a:pt x="312" y="2"/>
                    <a:pt x="309" y="2"/>
                  </a:cubicBezTo>
                  <a:cubicBezTo>
                    <a:pt x="309" y="1"/>
                    <a:pt x="309" y="1"/>
                    <a:pt x="309" y="1"/>
                  </a:cubicBezTo>
                  <a:cubicBezTo>
                    <a:pt x="328" y="1"/>
                    <a:pt x="328" y="1"/>
                    <a:pt x="328" y="1"/>
                  </a:cubicBezTo>
                  <a:cubicBezTo>
                    <a:pt x="328" y="2"/>
                    <a:pt x="328" y="2"/>
                    <a:pt x="328" y="2"/>
                  </a:cubicBezTo>
                  <a:cubicBezTo>
                    <a:pt x="326" y="2"/>
                    <a:pt x="324" y="3"/>
                    <a:pt x="323" y="3"/>
                  </a:cubicBezTo>
                  <a:cubicBezTo>
                    <a:pt x="323" y="4"/>
                    <a:pt x="322" y="4"/>
                    <a:pt x="321" y="5"/>
                  </a:cubicBezTo>
                  <a:cubicBezTo>
                    <a:pt x="321" y="7"/>
                    <a:pt x="321" y="8"/>
                    <a:pt x="321" y="11"/>
                  </a:cubicBezTo>
                  <a:cubicBezTo>
                    <a:pt x="321" y="54"/>
                    <a:pt x="321" y="54"/>
                    <a:pt x="321" y="54"/>
                  </a:cubicBezTo>
                  <a:cubicBezTo>
                    <a:pt x="319" y="54"/>
                    <a:pt x="319" y="54"/>
                    <a:pt x="319" y="54"/>
                  </a:cubicBezTo>
                  <a:cubicBezTo>
                    <a:pt x="280" y="11"/>
                    <a:pt x="280" y="11"/>
                    <a:pt x="280" y="11"/>
                  </a:cubicBezTo>
                  <a:cubicBezTo>
                    <a:pt x="280" y="44"/>
                    <a:pt x="280" y="44"/>
                    <a:pt x="280" y="44"/>
                  </a:cubicBezTo>
                  <a:cubicBezTo>
                    <a:pt x="280" y="47"/>
                    <a:pt x="281" y="49"/>
                    <a:pt x="282" y="50"/>
                  </a:cubicBezTo>
                  <a:cubicBezTo>
                    <a:pt x="284" y="51"/>
                    <a:pt x="286" y="52"/>
                    <a:pt x="288" y="52"/>
                  </a:cubicBezTo>
                  <a:cubicBezTo>
                    <a:pt x="289" y="52"/>
                    <a:pt x="289" y="52"/>
                    <a:pt x="289" y="52"/>
                  </a:cubicBezTo>
                  <a:cubicBezTo>
                    <a:pt x="289" y="53"/>
                    <a:pt x="289" y="53"/>
                    <a:pt x="289" y="53"/>
                  </a:cubicBezTo>
                  <a:cubicBezTo>
                    <a:pt x="269" y="53"/>
                    <a:pt x="269" y="53"/>
                    <a:pt x="269" y="53"/>
                  </a:cubicBezTo>
                  <a:cubicBezTo>
                    <a:pt x="269" y="52"/>
                    <a:pt x="269" y="52"/>
                    <a:pt x="269" y="52"/>
                  </a:cubicBezTo>
                  <a:cubicBezTo>
                    <a:pt x="272" y="52"/>
                    <a:pt x="274" y="51"/>
                    <a:pt x="275" y="50"/>
                  </a:cubicBezTo>
                  <a:cubicBezTo>
                    <a:pt x="276" y="49"/>
                    <a:pt x="277" y="47"/>
                    <a:pt x="277" y="44"/>
                  </a:cubicBezTo>
                  <a:cubicBezTo>
                    <a:pt x="277" y="7"/>
                    <a:pt x="277" y="7"/>
                    <a:pt x="277" y="7"/>
                  </a:cubicBezTo>
                  <a:cubicBezTo>
                    <a:pt x="276" y="6"/>
                    <a:pt x="276" y="6"/>
                    <a:pt x="276" y="6"/>
                  </a:cubicBezTo>
                  <a:cubicBezTo>
                    <a:pt x="275" y="4"/>
                    <a:pt x="274" y="3"/>
                    <a:pt x="273" y="3"/>
                  </a:cubicBezTo>
                  <a:cubicBezTo>
                    <a:pt x="272" y="2"/>
                    <a:pt x="270" y="2"/>
                    <a:pt x="269" y="2"/>
                  </a:cubicBezTo>
                  <a:cubicBezTo>
                    <a:pt x="269" y="1"/>
                    <a:pt x="269" y="1"/>
                    <a:pt x="269" y="1"/>
                  </a:cubicBezTo>
                  <a:cubicBezTo>
                    <a:pt x="289" y="1"/>
                    <a:pt x="289" y="1"/>
                    <a:pt x="289" y="1"/>
                  </a:cubicBezTo>
                  <a:close/>
                  <a:moveTo>
                    <a:pt x="363" y="1"/>
                  </a:moveTo>
                  <a:cubicBezTo>
                    <a:pt x="393" y="1"/>
                    <a:pt x="393" y="1"/>
                    <a:pt x="393" y="1"/>
                  </a:cubicBezTo>
                  <a:cubicBezTo>
                    <a:pt x="393" y="2"/>
                    <a:pt x="393" y="2"/>
                    <a:pt x="393" y="2"/>
                  </a:cubicBezTo>
                  <a:cubicBezTo>
                    <a:pt x="391" y="2"/>
                    <a:pt x="391" y="2"/>
                    <a:pt x="391" y="2"/>
                  </a:cubicBezTo>
                  <a:cubicBezTo>
                    <a:pt x="389" y="2"/>
                    <a:pt x="387" y="2"/>
                    <a:pt x="386" y="3"/>
                  </a:cubicBezTo>
                  <a:cubicBezTo>
                    <a:pt x="386" y="3"/>
                    <a:pt x="385" y="4"/>
                    <a:pt x="385" y="5"/>
                  </a:cubicBezTo>
                  <a:cubicBezTo>
                    <a:pt x="384" y="5"/>
                    <a:pt x="384" y="7"/>
                    <a:pt x="384" y="10"/>
                  </a:cubicBezTo>
                  <a:cubicBezTo>
                    <a:pt x="384" y="36"/>
                    <a:pt x="384" y="36"/>
                    <a:pt x="384" y="36"/>
                  </a:cubicBezTo>
                  <a:cubicBezTo>
                    <a:pt x="384" y="41"/>
                    <a:pt x="384" y="44"/>
                    <a:pt x="385" y="45"/>
                  </a:cubicBezTo>
                  <a:cubicBezTo>
                    <a:pt x="386" y="47"/>
                    <a:pt x="387" y="48"/>
                    <a:pt x="389" y="49"/>
                  </a:cubicBezTo>
                  <a:cubicBezTo>
                    <a:pt x="391" y="50"/>
                    <a:pt x="393" y="51"/>
                    <a:pt x="396" y="51"/>
                  </a:cubicBezTo>
                  <a:cubicBezTo>
                    <a:pt x="399" y="51"/>
                    <a:pt x="402" y="50"/>
                    <a:pt x="404" y="49"/>
                  </a:cubicBezTo>
                  <a:cubicBezTo>
                    <a:pt x="406" y="47"/>
                    <a:pt x="408" y="46"/>
                    <a:pt x="409" y="43"/>
                  </a:cubicBezTo>
                  <a:cubicBezTo>
                    <a:pt x="410" y="41"/>
                    <a:pt x="410" y="37"/>
                    <a:pt x="410" y="32"/>
                  </a:cubicBezTo>
                  <a:cubicBezTo>
                    <a:pt x="410" y="10"/>
                    <a:pt x="410" y="10"/>
                    <a:pt x="410" y="10"/>
                  </a:cubicBezTo>
                  <a:cubicBezTo>
                    <a:pt x="410" y="8"/>
                    <a:pt x="410" y="6"/>
                    <a:pt x="410" y="5"/>
                  </a:cubicBezTo>
                  <a:cubicBezTo>
                    <a:pt x="409" y="4"/>
                    <a:pt x="408" y="3"/>
                    <a:pt x="408" y="3"/>
                  </a:cubicBezTo>
                  <a:cubicBezTo>
                    <a:pt x="406" y="2"/>
                    <a:pt x="405" y="2"/>
                    <a:pt x="402" y="2"/>
                  </a:cubicBezTo>
                  <a:cubicBezTo>
                    <a:pt x="402" y="1"/>
                    <a:pt x="402" y="1"/>
                    <a:pt x="402" y="1"/>
                  </a:cubicBezTo>
                  <a:cubicBezTo>
                    <a:pt x="422" y="1"/>
                    <a:pt x="422" y="1"/>
                    <a:pt x="422" y="1"/>
                  </a:cubicBezTo>
                  <a:cubicBezTo>
                    <a:pt x="422" y="2"/>
                    <a:pt x="422" y="2"/>
                    <a:pt x="422" y="2"/>
                  </a:cubicBezTo>
                  <a:cubicBezTo>
                    <a:pt x="421" y="2"/>
                    <a:pt x="421" y="2"/>
                    <a:pt x="421" y="2"/>
                  </a:cubicBezTo>
                  <a:cubicBezTo>
                    <a:pt x="419" y="2"/>
                    <a:pt x="418" y="2"/>
                    <a:pt x="417" y="3"/>
                  </a:cubicBezTo>
                  <a:cubicBezTo>
                    <a:pt x="416" y="4"/>
                    <a:pt x="415" y="5"/>
                    <a:pt x="415" y="6"/>
                  </a:cubicBezTo>
                  <a:cubicBezTo>
                    <a:pt x="414" y="7"/>
                    <a:pt x="414" y="8"/>
                    <a:pt x="414" y="10"/>
                  </a:cubicBezTo>
                  <a:cubicBezTo>
                    <a:pt x="414" y="30"/>
                    <a:pt x="414" y="30"/>
                    <a:pt x="414" y="30"/>
                  </a:cubicBezTo>
                  <a:cubicBezTo>
                    <a:pt x="414" y="36"/>
                    <a:pt x="414" y="41"/>
                    <a:pt x="413" y="43"/>
                  </a:cubicBezTo>
                  <a:cubicBezTo>
                    <a:pt x="412" y="46"/>
                    <a:pt x="410" y="49"/>
                    <a:pt x="406" y="51"/>
                  </a:cubicBezTo>
                  <a:cubicBezTo>
                    <a:pt x="403" y="53"/>
                    <a:pt x="398" y="54"/>
                    <a:pt x="392" y="54"/>
                  </a:cubicBezTo>
                  <a:cubicBezTo>
                    <a:pt x="387" y="54"/>
                    <a:pt x="383" y="54"/>
                    <a:pt x="380" y="53"/>
                  </a:cubicBezTo>
                  <a:cubicBezTo>
                    <a:pt x="377" y="51"/>
                    <a:pt x="374" y="49"/>
                    <a:pt x="372" y="46"/>
                  </a:cubicBezTo>
                  <a:cubicBezTo>
                    <a:pt x="371" y="44"/>
                    <a:pt x="370" y="40"/>
                    <a:pt x="370" y="36"/>
                  </a:cubicBezTo>
                  <a:cubicBezTo>
                    <a:pt x="370" y="10"/>
                    <a:pt x="370" y="10"/>
                    <a:pt x="370" y="10"/>
                  </a:cubicBezTo>
                  <a:cubicBezTo>
                    <a:pt x="370" y="7"/>
                    <a:pt x="370" y="5"/>
                    <a:pt x="370" y="5"/>
                  </a:cubicBezTo>
                  <a:cubicBezTo>
                    <a:pt x="369" y="4"/>
                    <a:pt x="369" y="3"/>
                    <a:pt x="368" y="3"/>
                  </a:cubicBezTo>
                  <a:cubicBezTo>
                    <a:pt x="367" y="2"/>
                    <a:pt x="365" y="2"/>
                    <a:pt x="363" y="2"/>
                  </a:cubicBezTo>
                  <a:cubicBezTo>
                    <a:pt x="363" y="1"/>
                    <a:pt x="363" y="1"/>
                    <a:pt x="363" y="1"/>
                  </a:cubicBezTo>
                  <a:close/>
                  <a:moveTo>
                    <a:pt x="448" y="1"/>
                  </a:moveTo>
                  <a:cubicBezTo>
                    <a:pt x="476" y="33"/>
                    <a:pt x="476" y="33"/>
                    <a:pt x="476" y="33"/>
                  </a:cubicBezTo>
                  <a:cubicBezTo>
                    <a:pt x="476" y="11"/>
                    <a:pt x="476" y="11"/>
                    <a:pt x="476" y="11"/>
                  </a:cubicBezTo>
                  <a:cubicBezTo>
                    <a:pt x="476" y="8"/>
                    <a:pt x="476" y="5"/>
                    <a:pt x="475" y="4"/>
                  </a:cubicBezTo>
                  <a:cubicBezTo>
                    <a:pt x="473" y="3"/>
                    <a:pt x="471" y="2"/>
                    <a:pt x="468" y="2"/>
                  </a:cubicBezTo>
                  <a:cubicBezTo>
                    <a:pt x="468" y="1"/>
                    <a:pt x="468" y="1"/>
                    <a:pt x="468" y="1"/>
                  </a:cubicBezTo>
                  <a:cubicBezTo>
                    <a:pt x="487" y="1"/>
                    <a:pt x="487" y="1"/>
                    <a:pt x="487" y="1"/>
                  </a:cubicBezTo>
                  <a:cubicBezTo>
                    <a:pt x="487" y="2"/>
                    <a:pt x="487" y="2"/>
                    <a:pt x="487" y="2"/>
                  </a:cubicBezTo>
                  <a:cubicBezTo>
                    <a:pt x="484" y="2"/>
                    <a:pt x="483" y="3"/>
                    <a:pt x="482" y="3"/>
                  </a:cubicBezTo>
                  <a:cubicBezTo>
                    <a:pt x="481" y="4"/>
                    <a:pt x="480" y="4"/>
                    <a:pt x="480" y="5"/>
                  </a:cubicBezTo>
                  <a:cubicBezTo>
                    <a:pt x="479" y="7"/>
                    <a:pt x="479" y="8"/>
                    <a:pt x="479" y="11"/>
                  </a:cubicBezTo>
                  <a:cubicBezTo>
                    <a:pt x="479" y="54"/>
                    <a:pt x="479" y="54"/>
                    <a:pt x="479" y="54"/>
                  </a:cubicBezTo>
                  <a:cubicBezTo>
                    <a:pt x="478" y="54"/>
                    <a:pt x="478" y="54"/>
                    <a:pt x="478" y="54"/>
                  </a:cubicBezTo>
                  <a:cubicBezTo>
                    <a:pt x="439" y="11"/>
                    <a:pt x="439" y="11"/>
                    <a:pt x="439" y="11"/>
                  </a:cubicBezTo>
                  <a:cubicBezTo>
                    <a:pt x="439" y="44"/>
                    <a:pt x="439" y="44"/>
                    <a:pt x="439" y="44"/>
                  </a:cubicBezTo>
                  <a:cubicBezTo>
                    <a:pt x="439" y="47"/>
                    <a:pt x="439" y="49"/>
                    <a:pt x="441" y="50"/>
                  </a:cubicBezTo>
                  <a:cubicBezTo>
                    <a:pt x="443" y="51"/>
                    <a:pt x="444" y="52"/>
                    <a:pt x="446" y="52"/>
                  </a:cubicBezTo>
                  <a:cubicBezTo>
                    <a:pt x="448" y="52"/>
                    <a:pt x="448" y="52"/>
                    <a:pt x="448" y="52"/>
                  </a:cubicBezTo>
                  <a:cubicBezTo>
                    <a:pt x="448" y="53"/>
                    <a:pt x="448" y="53"/>
                    <a:pt x="448" y="53"/>
                  </a:cubicBezTo>
                  <a:cubicBezTo>
                    <a:pt x="427" y="53"/>
                    <a:pt x="427" y="53"/>
                    <a:pt x="427" y="53"/>
                  </a:cubicBezTo>
                  <a:cubicBezTo>
                    <a:pt x="427" y="52"/>
                    <a:pt x="427" y="52"/>
                    <a:pt x="427" y="52"/>
                  </a:cubicBezTo>
                  <a:cubicBezTo>
                    <a:pt x="430" y="52"/>
                    <a:pt x="432" y="51"/>
                    <a:pt x="434" y="50"/>
                  </a:cubicBezTo>
                  <a:cubicBezTo>
                    <a:pt x="435" y="49"/>
                    <a:pt x="436" y="47"/>
                    <a:pt x="436" y="44"/>
                  </a:cubicBezTo>
                  <a:cubicBezTo>
                    <a:pt x="436" y="7"/>
                    <a:pt x="436" y="7"/>
                    <a:pt x="436" y="7"/>
                  </a:cubicBezTo>
                  <a:cubicBezTo>
                    <a:pt x="434" y="6"/>
                    <a:pt x="434" y="6"/>
                    <a:pt x="434" y="6"/>
                  </a:cubicBezTo>
                  <a:cubicBezTo>
                    <a:pt x="433" y="4"/>
                    <a:pt x="432" y="3"/>
                    <a:pt x="431" y="3"/>
                  </a:cubicBezTo>
                  <a:cubicBezTo>
                    <a:pt x="430" y="2"/>
                    <a:pt x="429" y="2"/>
                    <a:pt x="427" y="2"/>
                  </a:cubicBezTo>
                  <a:cubicBezTo>
                    <a:pt x="427" y="1"/>
                    <a:pt x="427" y="1"/>
                    <a:pt x="427" y="1"/>
                  </a:cubicBezTo>
                  <a:cubicBezTo>
                    <a:pt x="448" y="1"/>
                    <a:pt x="448" y="1"/>
                    <a:pt x="448" y="1"/>
                  </a:cubicBezTo>
                  <a:close/>
                  <a:moveTo>
                    <a:pt x="523" y="52"/>
                  </a:moveTo>
                  <a:cubicBezTo>
                    <a:pt x="523" y="53"/>
                    <a:pt x="523" y="53"/>
                    <a:pt x="523" y="53"/>
                  </a:cubicBezTo>
                  <a:cubicBezTo>
                    <a:pt x="493" y="53"/>
                    <a:pt x="493" y="53"/>
                    <a:pt x="493" y="53"/>
                  </a:cubicBezTo>
                  <a:cubicBezTo>
                    <a:pt x="493" y="52"/>
                    <a:pt x="493" y="52"/>
                    <a:pt x="493" y="52"/>
                  </a:cubicBezTo>
                  <a:cubicBezTo>
                    <a:pt x="495" y="52"/>
                    <a:pt x="495" y="52"/>
                    <a:pt x="495" y="52"/>
                  </a:cubicBezTo>
                  <a:cubicBezTo>
                    <a:pt x="496" y="52"/>
                    <a:pt x="498" y="52"/>
                    <a:pt x="499" y="51"/>
                  </a:cubicBezTo>
                  <a:cubicBezTo>
                    <a:pt x="500" y="51"/>
                    <a:pt x="500" y="50"/>
                    <a:pt x="500" y="49"/>
                  </a:cubicBezTo>
                  <a:cubicBezTo>
                    <a:pt x="501" y="49"/>
                    <a:pt x="501" y="47"/>
                    <a:pt x="501" y="44"/>
                  </a:cubicBezTo>
                  <a:cubicBezTo>
                    <a:pt x="501" y="10"/>
                    <a:pt x="501" y="10"/>
                    <a:pt x="501" y="10"/>
                  </a:cubicBezTo>
                  <a:cubicBezTo>
                    <a:pt x="501" y="7"/>
                    <a:pt x="501" y="5"/>
                    <a:pt x="500" y="5"/>
                  </a:cubicBezTo>
                  <a:cubicBezTo>
                    <a:pt x="500" y="4"/>
                    <a:pt x="500" y="3"/>
                    <a:pt x="499" y="3"/>
                  </a:cubicBezTo>
                  <a:cubicBezTo>
                    <a:pt x="498" y="2"/>
                    <a:pt x="496" y="2"/>
                    <a:pt x="495" y="2"/>
                  </a:cubicBezTo>
                  <a:cubicBezTo>
                    <a:pt x="493" y="2"/>
                    <a:pt x="493" y="2"/>
                    <a:pt x="493" y="2"/>
                  </a:cubicBezTo>
                  <a:cubicBezTo>
                    <a:pt x="493" y="1"/>
                    <a:pt x="493" y="1"/>
                    <a:pt x="493" y="1"/>
                  </a:cubicBezTo>
                  <a:cubicBezTo>
                    <a:pt x="523" y="1"/>
                    <a:pt x="523" y="1"/>
                    <a:pt x="523" y="1"/>
                  </a:cubicBezTo>
                  <a:cubicBezTo>
                    <a:pt x="523" y="2"/>
                    <a:pt x="523" y="2"/>
                    <a:pt x="523" y="2"/>
                  </a:cubicBezTo>
                  <a:cubicBezTo>
                    <a:pt x="521" y="2"/>
                    <a:pt x="521" y="2"/>
                    <a:pt x="521" y="2"/>
                  </a:cubicBezTo>
                  <a:cubicBezTo>
                    <a:pt x="519" y="2"/>
                    <a:pt x="518" y="2"/>
                    <a:pt x="517" y="3"/>
                  </a:cubicBezTo>
                  <a:cubicBezTo>
                    <a:pt x="516" y="3"/>
                    <a:pt x="516" y="4"/>
                    <a:pt x="515" y="5"/>
                  </a:cubicBezTo>
                  <a:cubicBezTo>
                    <a:pt x="515" y="5"/>
                    <a:pt x="515" y="7"/>
                    <a:pt x="515" y="10"/>
                  </a:cubicBezTo>
                  <a:cubicBezTo>
                    <a:pt x="515" y="44"/>
                    <a:pt x="515" y="44"/>
                    <a:pt x="515" y="44"/>
                  </a:cubicBezTo>
                  <a:cubicBezTo>
                    <a:pt x="515" y="47"/>
                    <a:pt x="515" y="49"/>
                    <a:pt x="515" y="49"/>
                  </a:cubicBezTo>
                  <a:cubicBezTo>
                    <a:pt x="516" y="50"/>
                    <a:pt x="516" y="51"/>
                    <a:pt x="517" y="51"/>
                  </a:cubicBezTo>
                  <a:cubicBezTo>
                    <a:pt x="518" y="52"/>
                    <a:pt x="519" y="52"/>
                    <a:pt x="521" y="52"/>
                  </a:cubicBezTo>
                  <a:cubicBezTo>
                    <a:pt x="523" y="52"/>
                    <a:pt x="523" y="52"/>
                    <a:pt x="523" y="52"/>
                  </a:cubicBezTo>
                  <a:close/>
                  <a:moveTo>
                    <a:pt x="589" y="1"/>
                  </a:moveTo>
                  <a:cubicBezTo>
                    <a:pt x="589" y="2"/>
                    <a:pt x="589" y="2"/>
                    <a:pt x="589" y="2"/>
                  </a:cubicBezTo>
                  <a:cubicBezTo>
                    <a:pt x="587" y="3"/>
                    <a:pt x="585" y="4"/>
                    <a:pt x="584" y="5"/>
                  </a:cubicBezTo>
                  <a:cubicBezTo>
                    <a:pt x="583" y="7"/>
                    <a:pt x="581" y="10"/>
                    <a:pt x="578" y="14"/>
                  </a:cubicBezTo>
                  <a:cubicBezTo>
                    <a:pt x="558" y="54"/>
                    <a:pt x="558" y="54"/>
                    <a:pt x="558" y="54"/>
                  </a:cubicBezTo>
                  <a:cubicBezTo>
                    <a:pt x="557" y="54"/>
                    <a:pt x="557" y="54"/>
                    <a:pt x="557" y="54"/>
                  </a:cubicBezTo>
                  <a:cubicBezTo>
                    <a:pt x="537" y="13"/>
                    <a:pt x="537" y="13"/>
                    <a:pt x="537" y="13"/>
                  </a:cubicBezTo>
                  <a:cubicBezTo>
                    <a:pt x="535" y="8"/>
                    <a:pt x="533" y="5"/>
                    <a:pt x="532" y="4"/>
                  </a:cubicBezTo>
                  <a:cubicBezTo>
                    <a:pt x="532" y="3"/>
                    <a:pt x="530" y="2"/>
                    <a:pt x="528" y="2"/>
                  </a:cubicBezTo>
                  <a:cubicBezTo>
                    <a:pt x="528" y="1"/>
                    <a:pt x="528" y="1"/>
                    <a:pt x="528" y="1"/>
                  </a:cubicBezTo>
                  <a:cubicBezTo>
                    <a:pt x="556" y="1"/>
                    <a:pt x="556" y="1"/>
                    <a:pt x="556" y="1"/>
                  </a:cubicBezTo>
                  <a:cubicBezTo>
                    <a:pt x="556" y="2"/>
                    <a:pt x="556" y="2"/>
                    <a:pt x="556" y="2"/>
                  </a:cubicBezTo>
                  <a:cubicBezTo>
                    <a:pt x="555" y="2"/>
                    <a:pt x="555" y="2"/>
                    <a:pt x="555" y="2"/>
                  </a:cubicBezTo>
                  <a:cubicBezTo>
                    <a:pt x="552" y="2"/>
                    <a:pt x="550" y="2"/>
                    <a:pt x="550" y="3"/>
                  </a:cubicBezTo>
                  <a:cubicBezTo>
                    <a:pt x="549" y="3"/>
                    <a:pt x="549" y="4"/>
                    <a:pt x="549" y="5"/>
                  </a:cubicBezTo>
                  <a:cubicBezTo>
                    <a:pt x="549" y="5"/>
                    <a:pt x="549" y="6"/>
                    <a:pt x="549" y="6"/>
                  </a:cubicBezTo>
                  <a:cubicBezTo>
                    <a:pt x="549" y="7"/>
                    <a:pt x="550" y="9"/>
                    <a:pt x="551" y="11"/>
                  </a:cubicBezTo>
                  <a:cubicBezTo>
                    <a:pt x="564" y="38"/>
                    <a:pt x="564" y="38"/>
                    <a:pt x="564" y="38"/>
                  </a:cubicBezTo>
                  <a:cubicBezTo>
                    <a:pt x="575" y="14"/>
                    <a:pt x="575" y="14"/>
                    <a:pt x="575" y="14"/>
                  </a:cubicBezTo>
                  <a:cubicBezTo>
                    <a:pt x="576" y="12"/>
                    <a:pt x="577" y="10"/>
                    <a:pt x="577" y="9"/>
                  </a:cubicBezTo>
                  <a:cubicBezTo>
                    <a:pt x="578" y="8"/>
                    <a:pt x="578" y="7"/>
                    <a:pt x="578" y="6"/>
                  </a:cubicBezTo>
                  <a:cubicBezTo>
                    <a:pt x="578" y="5"/>
                    <a:pt x="578" y="5"/>
                    <a:pt x="577" y="4"/>
                  </a:cubicBezTo>
                  <a:cubicBezTo>
                    <a:pt x="577" y="4"/>
                    <a:pt x="576" y="3"/>
                    <a:pt x="575" y="3"/>
                  </a:cubicBezTo>
                  <a:cubicBezTo>
                    <a:pt x="574" y="2"/>
                    <a:pt x="572" y="2"/>
                    <a:pt x="570" y="2"/>
                  </a:cubicBezTo>
                  <a:cubicBezTo>
                    <a:pt x="570" y="1"/>
                    <a:pt x="570" y="1"/>
                    <a:pt x="570" y="1"/>
                  </a:cubicBezTo>
                  <a:cubicBezTo>
                    <a:pt x="589" y="1"/>
                    <a:pt x="589" y="1"/>
                    <a:pt x="589" y="1"/>
                  </a:cubicBezTo>
                  <a:close/>
                  <a:moveTo>
                    <a:pt x="616" y="4"/>
                  </a:moveTo>
                  <a:cubicBezTo>
                    <a:pt x="616" y="25"/>
                    <a:pt x="616" y="25"/>
                    <a:pt x="616" y="25"/>
                  </a:cubicBezTo>
                  <a:cubicBezTo>
                    <a:pt x="617" y="25"/>
                    <a:pt x="617" y="25"/>
                    <a:pt x="617" y="25"/>
                  </a:cubicBezTo>
                  <a:cubicBezTo>
                    <a:pt x="621" y="25"/>
                    <a:pt x="624" y="24"/>
                    <a:pt x="625" y="22"/>
                  </a:cubicBezTo>
                  <a:cubicBezTo>
                    <a:pt x="627" y="20"/>
                    <a:pt x="628" y="17"/>
                    <a:pt x="628" y="13"/>
                  </a:cubicBezTo>
                  <a:cubicBezTo>
                    <a:pt x="630" y="13"/>
                    <a:pt x="630" y="13"/>
                    <a:pt x="630" y="13"/>
                  </a:cubicBezTo>
                  <a:cubicBezTo>
                    <a:pt x="630" y="40"/>
                    <a:pt x="630" y="40"/>
                    <a:pt x="630" y="40"/>
                  </a:cubicBezTo>
                  <a:cubicBezTo>
                    <a:pt x="628" y="40"/>
                    <a:pt x="628" y="40"/>
                    <a:pt x="628" y="40"/>
                  </a:cubicBezTo>
                  <a:cubicBezTo>
                    <a:pt x="628" y="37"/>
                    <a:pt x="627" y="35"/>
                    <a:pt x="626" y="33"/>
                  </a:cubicBezTo>
                  <a:cubicBezTo>
                    <a:pt x="625" y="31"/>
                    <a:pt x="624" y="30"/>
                    <a:pt x="622" y="29"/>
                  </a:cubicBezTo>
                  <a:cubicBezTo>
                    <a:pt x="621" y="28"/>
                    <a:pt x="619" y="28"/>
                    <a:pt x="616" y="28"/>
                  </a:cubicBezTo>
                  <a:cubicBezTo>
                    <a:pt x="616" y="43"/>
                    <a:pt x="616" y="43"/>
                    <a:pt x="616" y="43"/>
                  </a:cubicBezTo>
                  <a:cubicBezTo>
                    <a:pt x="616" y="46"/>
                    <a:pt x="616" y="47"/>
                    <a:pt x="617" y="48"/>
                  </a:cubicBezTo>
                  <a:cubicBezTo>
                    <a:pt x="617" y="49"/>
                    <a:pt x="617" y="49"/>
                    <a:pt x="618" y="50"/>
                  </a:cubicBezTo>
                  <a:cubicBezTo>
                    <a:pt x="619" y="50"/>
                    <a:pt x="620" y="50"/>
                    <a:pt x="622" y="50"/>
                  </a:cubicBezTo>
                  <a:cubicBezTo>
                    <a:pt x="625" y="50"/>
                    <a:pt x="625" y="50"/>
                    <a:pt x="625" y="50"/>
                  </a:cubicBezTo>
                  <a:cubicBezTo>
                    <a:pt x="631" y="50"/>
                    <a:pt x="635" y="49"/>
                    <a:pt x="638" y="47"/>
                  </a:cubicBezTo>
                  <a:cubicBezTo>
                    <a:pt x="641" y="45"/>
                    <a:pt x="644" y="41"/>
                    <a:pt x="645" y="37"/>
                  </a:cubicBezTo>
                  <a:cubicBezTo>
                    <a:pt x="647" y="37"/>
                    <a:pt x="647" y="37"/>
                    <a:pt x="647" y="37"/>
                  </a:cubicBezTo>
                  <a:cubicBezTo>
                    <a:pt x="644" y="53"/>
                    <a:pt x="644" y="53"/>
                    <a:pt x="644" y="53"/>
                  </a:cubicBezTo>
                  <a:cubicBezTo>
                    <a:pt x="594" y="53"/>
                    <a:pt x="594" y="53"/>
                    <a:pt x="594" y="53"/>
                  </a:cubicBezTo>
                  <a:cubicBezTo>
                    <a:pt x="594" y="52"/>
                    <a:pt x="594" y="52"/>
                    <a:pt x="594" y="52"/>
                  </a:cubicBezTo>
                  <a:cubicBezTo>
                    <a:pt x="596" y="52"/>
                    <a:pt x="596" y="52"/>
                    <a:pt x="596" y="52"/>
                  </a:cubicBezTo>
                  <a:cubicBezTo>
                    <a:pt x="598" y="52"/>
                    <a:pt x="599" y="52"/>
                    <a:pt x="600" y="51"/>
                  </a:cubicBezTo>
                  <a:cubicBezTo>
                    <a:pt x="601" y="51"/>
                    <a:pt x="601" y="50"/>
                    <a:pt x="602" y="49"/>
                  </a:cubicBezTo>
                  <a:cubicBezTo>
                    <a:pt x="602" y="49"/>
                    <a:pt x="602" y="47"/>
                    <a:pt x="602" y="44"/>
                  </a:cubicBezTo>
                  <a:cubicBezTo>
                    <a:pt x="602" y="10"/>
                    <a:pt x="602" y="10"/>
                    <a:pt x="602" y="10"/>
                  </a:cubicBezTo>
                  <a:cubicBezTo>
                    <a:pt x="602" y="7"/>
                    <a:pt x="602" y="6"/>
                    <a:pt x="602" y="5"/>
                  </a:cubicBezTo>
                  <a:cubicBezTo>
                    <a:pt x="602" y="4"/>
                    <a:pt x="601" y="4"/>
                    <a:pt x="601" y="3"/>
                  </a:cubicBezTo>
                  <a:cubicBezTo>
                    <a:pt x="599" y="3"/>
                    <a:pt x="598" y="2"/>
                    <a:pt x="596" y="2"/>
                  </a:cubicBezTo>
                  <a:cubicBezTo>
                    <a:pt x="594" y="2"/>
                    <a:pt x="594" y="2"/>
                    <a:pt x="594" y="2"/>
                  </a:cubicBezTo>
                  <a:cubicBezTo>
                    <a:pt x="594" y="1"/>
                    <a:pt x="594" y="1"/>
                    <a:pt x="594" y="1"/>
                  </a:cubicBezTo>
                  <a:cubicBezTo>
                    <a:pt x="643" y="1"/>
                    <a:pt x="643" y="1"/>
                    <a:pt x="643" y="1"/>
                  </a:cubicBezTo>
                  <a:cubicBezTo>
                    <a:pt x="643" y="16"/>
                    <a:pt x="643" y="16"/>
                    <a:pt x="643" y="16"/>
                  </a:cubicBezTo>
                  <a:cubicBezTo>
                    <a:pt x="641" y="16"/>
                    <a:pt x="641" y="16"/>
                    <a:pt x="641" y="16"/>
                  </a:cubicBezTo>
                  <a:cubicBezTo>
                    <a:pt x="640" y="12"/>
                    <a:pt x="639" y="10"/>
                    <a:pt x="637" y="8"/>
                  </a:cubicBezTo>
                  <a:cubicBezTo>
                    <a:pt x="636" y="6"/>
                    <a:pt x="634" y="5"/>
                    <a:pt x="631" y="4"/>
                  </a:cubicBezTo>
                  <a:cubicBezTo>
                    <a:pt x="630" y="4"/>
                    <a:pt x="627" y="4"/>
                    <a:pt x="622" y="4"/>
                  </a:cubicBezTo>
                  <a:cubicBezTo>
                    <a:pt x="616" y="4"/>
                    <a:pt x="616" y="4"/>
                    <a:pt x="616" y="4"/>
                  </a:cubicBezTo>
                  <a:close/>
                  <a:moveTo>
                    <a:pt x="676" y="29"/>
                  </a:moveTo>
                  <a:cubicBezTo>
                    <a:pt x="676" y="44"/>
                    <a:pt x="676" y="44"/>
                    <a:pt x="676" y="44"/>
                  </a:cubicBezTo>
                  <a:cubicBezTo>
                    <a:pt x="676" y="47"/>
                    <a:pt x="676" y="49"/>
                    <a:pt x="677" y="49"/>
                  </a:cubicBezTo>
                  <a:cubicBezTo>
                    <a:pt x="677" y="50"/>
                    <a:pt x="678" y="51"/>
                    <a:pt x="679" y="51"/>
                  </a:cubicBezTo>
                  <a:cubicBezTo>
                    <a:pt x="680" y="52"/>
                    <a:pt x="681" y="52"/>
                    <a:pt x="684" y="52"/>
                  </a:cubicBezTo>
                  <a:cubicBezTo>
                    <a:pt x="684" y="53"/>
                    <a:pt x="684" y="53"/>
                    <a:pt x="684" y="53"/>
                  </a:cubicBezTo>
                  <a:cubicBezTo>
                    <a:pt x="654" y="53"/>
                    <a:pt x="654" y="53"/>
                    <a:pt x="654" y="53"/>
                  </a:cubicBezTo>
                  <a:cubicBezTo>
                    <a:pt x="654" y="52"/>
                    <a:pt x="654" y="52"/>
                    <a:pt x="654" y="52"/>
                  </a:cubicBezTo>
                  <a:cubicBezTo>
                    <a:pt x="657" y="52"/>
                    <a:pt x="659" y="52"/>
                    <a:pt x="660" y="51"/>
                  </a:cubicBezTo>
                  <a:cubicBezTo>
                    <a:pt x="661" y="51"/>
                    <a:pt x="661" y="50"/>
                    <a:pt x="662" y="49"/>
                  </a:cubicBezTo>
                  <a:cubicBezTo>
                    <a:pt x="662" y="49"/>
                    <a:pt x="662" y="47"/>
                    <a:pt x="662" y="44"/>
                  </a:cubicBezTo>
                  <a:cubicBezTo>
                    <a:pt x="662" y="10"/>
                    <a:pt x="662" y="10"/>
                    <a:pt x="662" y="10"/>
                  </a:cubicBezTo>
                  <a:cubicBezTo>
                    <a:pt x="662" y="7"/>
                    <a:pt x="662" y="5"/>
                    <a:pt x="662" y="5"/>
                  </a:cubicBezTo>
                  <a:cubicBezTo>
                    <a:pt x="661" y="4"/>
                    <a:pt x="661" y="3"/>
                    <a:pt x="660" y="3"/>
                  </a:cubicBezTo>
                  <a:cubicBezTo>
                    <a:pt x="659" y="2"/>
                    <a:pt x="657" y="2"/>
                    <a:pt x="654" y="2"/>
                  </a:cubicBezTo>
                  <a:cubicBezTo>
                    <a:pt x="654" y="1"/>
                    <a:pt x="654" y="1"/>
                    <a:pt x="654" y="1"/>
                  </a:cubicBezTo>
                  <a:cubicBezTo>
                    <a:pt x="681" y="1"/>
                    <a:pt x="681" y="1"/>
                    <a:pt x="681" y="1"/>
                  </a:cubicBezTo>
                  <a:cubicBezTo>
                    <a:pt x="688" y="1"/>
                    <a:pt x="693" y="1"/>
                    <a:pt x="697" y="2"/>
                  </a:cubicBezTo>
                  <a:cubicBezTo>
                    <a:pt x="700" y="3"/>
                    <a:pt x="702" y="5"/>
                    <a:pt x="705" y="7"/>
                  </a:cubicBezTo>
                  <a:cubicBezTo>
                    <a:pt x="707" y="9"/>
                    <a:pt x="708" y="12"/>
                    <a:pt x="708" y="15"/>
                  </a:cubicBezTo>
                  <a:cubicBezTo>
                    <a:pt x="708" y="19"/>
                    <a:pt x="706" y="22"/>
                    <a:pt x="703" y="25"/>
                  </a:cubicBezTo>
                  <a:cubicBezTo>
                    <a:pt x="701" y="26"/>
                    <a:pt x="698" y="28"/>
                    <a:pt x="695" y="28"/>
                  </a:cubicBezTo>
                  <a:cubicBezTo>
                    <a:pt x="709" y="46"/>
                    <a:pt x="709" y="46"/>
                    <a:pt x="709" y="46"/>
                  </a:cubicBezTo>
                  <a:cubicBezTo>
                    <a:pt x="710" y="48"/>
                    <a:pt x="712" y="50"/>
                    <a:pt x="713" y="50"/>
                  </a:cubicBezTo>
                  <a:cubicBezTo>
                    <a:pt x="714" y="51"/>
                    <a:pt x="715" y="52"/>
                    <a:pt x="717" y="52"/>
                  </a:cubicBezTo>
                  <a:cubicBezTo>
                    <a:pt x="717" y="53"/>
                    <a:pt x="717" y="53"/>
                    <a:pt x="717" y="53"/>
                  </a:cubicBezTo>
                  <a:cubicBezTo>
                    <a:pt x="698" y="53"/>
                    <a:pt x="698" y="53"/>
                    <a:pt x="698" y="53"/>
                  </a:cubicBezTo>
                  <a:cubicBezTo>
                    <a:pt x="680" y="29"/>
                    <a:pt x="680" y="29"/>
                    <a:pt x="680" y="29"/>
                  </a:cubicBezTo>
                  <a:cubicBezTo>
                    <a:pt x="676" y="29"/>
                    <a:pt x="676" y="29"/>
                    <a:pt x="676" y="29"/>
                  </a:cubicBezTo>
                  <a:close/>
                  <a:moveTo>
                    <a:pt x="676" y="4"/>
                  </a:moveTo>
                  <a:cubicBezTo>
                    <a:pt x="676" y="27"/>
                    <a:pt x="676" y="27"/>
                    <a:pt x="676" y="27"/>
                  </a:cubicBezTo>
                  <a:cubicBezTo>
                    <a:pt x="678" y="27"/>
                    <a:pt x="678" y="27"/>
                    <a:pt x="678" y="27"/>
                  </a:cubicBezTo>
                  <a:cubicBezTo>
                    <a:pt x="682" y="27"/>
                    <a:pt x="685" y="26"/>
                    <a:pt x="687" y="26"/>
                  </a:cubicBezTo>
                  <a:cubicBezTo>
                    <a:pt x="689" y="25"/>
                    <a:pt x="691" y="24"/>
                    <a:pt x="692" y="22"/>
                  </a:cubicBezTo>
                  <a:cubicBezTo>
                    <a:pt x="693" y="20"/>
                    <a:pt x="694" y="18"/>
                    <a:pt x="694" y="15"/>
                  </a:cubicBezTo>
                  <a:cubicBezTo>
                    <a:pt x="694" y="11"/>
                    <a:pt x="693" y="8"/>
                    <a:pt x="690" y="6"/>
                  </a:cubicBezTo>
                  <a:cubicBezTo>
                    <a:pt x="688" y="5"/>
                    <a:pt x="685" y="4"/>
                    <a:pt x="681" y="4"/>
                  </a:cubicBezTo>
                  <a:cubicBezTo>
                    <a:pt x="676" y="4"/>
                    <a:pt x="676" y="4"/>
                    <a:pt x="676" y="4"/>
                  </a:cubicBezTo>
                  <a:close/>
                  <a:moveTo>
                    <a:pt x="759" y="0"/>
                  </a:moveTo>
                  <a:cubicBezTo>
                    <a:pt x="759" y="17"/>
                    <a:pt x="759" y="17"/>
                    <a:pt x="759" y="17"/>
                  </a:cubicBezTo>
                  <a:cubicBezTo>
                    <a:pt x="758" y="17"/>
                    <a:pt x="758" y="17"/>
                    <a:pt x="758" y="17"/>
                  </a:cubicBezTo>
                  <a:cubicBezTo>
                    <a:pt x="757" y="13"/>
                    <a:pt x="755" y="9"/>
                    <a:pt x="752" y="6"/>
                  </a:cubicBezTo>
                  <a:cubicBezTo>
                    <a:pt x="748" y="4"/>
                    <a:pt x="745" y="2"/>
                    <a:pt x="741" y="2"/>
                  </a:cubicBezTo>
                  <a:cubicBezTo>
                    <a:pt x="738" y="2"/>
                    <a:pt x="736" y="3"/>
                    <a:pt x="734" y="5"/>
                  </a:cubicBezTo>
                  <a:cubicBezTo>
                    <a:pt x="733" y="6"/>
                    <a:pt x="732" y="8"/>
                    <a:pt x="732" y="9"/>
                  </a:cubicBezTo>
                  <a:cubicBezTo>
                    <a:pt x="732" y="11"/>
                    <a:pt x="732" y="12"/>
                    <a:pt x="733" y="13"/>
                  </a:cubicBezTo>
                  <a:cubicBezTo>
                    <a:pt x="733" y="14"/>
                    <a:pt x="735" y="15"/>
                    <a:pt x="737" y="16"/>
                  </a:cubicBezTo>
                  <a:cubicBezTo>
                    <a:pt x="738" y="17"/>
                    <a:pt x="741" y="18"/>
                    <a:pt x="746" y="21"/>
                  </a:cubicBezTo>
                  <a:cubicBezTo>
                    <a:pt x="753" y="24"/>
                    <a:pt x="757" y="27"/>
                    <a:pt x="760" y="29"/>
                  </a:cubicBezTo>
                  <a:cubicBezTo>
                    <a:pt x="762" y="32"/>
                    <a:pt x="763" y="35"/>
                    <a:pt x="763" y="38"/>
                  </a:cubicBezTo>
                  <a:cubicBezTo>
                    <a:pt x="763" y="43"/>
                    <a:pt x="761" y="47"/>
                    <a:pt x="757" y="50"/>
                  </a:cubicBezTo>
                  <a:cubicBezTo>
                    <a:pt x="754" y="53"/>
                    <a:pt x="749" y="54"/>
                    <a:pt x="743" y="54"/>
                  </a:cubicBezTo>
                  <a:cubicBezTo>
                    <a:pt x="741" y="54"/>
                    <a:pt x="740" y="54"/>
                    <a:pt x="738" y="54"/>
                  </a:cubicBezTo>
                  <a:cubicBezTo>
                    <a:pt x="736" y="54"/>
                    <a:pt x="734" y="53"/>
                    <a:pt x="732" y="52"/>
                  </a:cubicBezTo>
                  <a:cubicBezTo>
                    <a:pt x="730" y="52"/>
                    <a:pt x="729" y="51"/>
                    <a:pt x="728" y="51"/>
                  </a:cubicBezTo>
                  <a:cubicBezTo>
                    <a:pt x="728" y="51"/>
                    <a:pt x="727" y="52"/>
                    <a:pt x="726" y="52"/>
                  </a:cubicBezTo>
                  <a:cubicBezTo>
                    <a:pt x="725" y="53"/>
                    <a:pt x="725" y="53"/>
                    <a:pt x="724" y="54"/>
                  </a:cubicBezTo>
                  <a:cubicBezTo>
                    <a:pt x="723" y="54"/>
                    <a:pt x="723" y="54"/>
                    <a:pt x="723" y="54"/>
                  </a:cubicBezTo>
                  <a:cubicBezTo>
                    <a:pt x="723" y="35"/>
                    <a:pt x="723" y="35"/>
                    <a:pt x="723" y="35"/>
                  </a:cubicBezTo>
                  <a:cubicBezTo>
                    <a:pt x="724" y="35"/>
                    <a:pt x="724" y="35"/>
                    <a:pt x="724" y="35"/>
                  </a:cubicBezTo>
                  <a:cubicBezTo>
                    <a:pt x="725" y="40"/>
                    <a:pt x="728" y="44"/>
                    <a:pt x="731" y="47"/>
                  </a:cubicBezTo>
                  <a:cubicBezTo>
                    <a:pt x="735" y="50"/>
                    <a:pt x="739" y="52"/>
                    <a:pt x="743" y="52"/>
                  </a:cubicBezTo>
                  <a:cubicBezTo>
                    <a:pt x="746" y="52"/>
                    <a:pt x="749" y="51"/>
                    <a:pt x="750" y="49"/>
                  </a:cubicBezTo>
                  <a:cubicBezTo>
                    <a:pt x="752" y="48"/>
                    <a:pt x="753" y="46"/>
                    <a:pt x="753" y="44"/>
                  </a:cubicBezTo>
                  <a:cubicBezTo>
                    <a:pt x="753" y="43"/>
                    <a:pt x="753" y="41"/>
                    <a:pt x="752" y="40"/>
                  </a:cubicBezTo>
                  <a:cubicBezTo>
                    <a:pt x="751" y="39"/>
                    <a:pt x="750" y="38"/>
                    <a:pt x="749" y="37"/>
                  </a:cubicBezTo>
                  <a:cubicBezTo>
                    <a:pt x="747" y="36"/>
                    <a:pt x="745" y="35"/>
                    <a:pt x="741" y="33"/>
                  </a:cubicBezTo>
                  <a:cubicBezTo>
                    <a:pt x="736" y="31"/>
                    <a:pt x="732" y="29"/>
                    <a:pt x="730" y="27"/>
                  </a:cubicBezTo>
                  <a:cubicBezTo>
                    <a:pt x="727" y="25"/>
                    <a:pt x="726" y="23"/>
                    <a:pt x="724" y="21"/>
                  </a:cubicBezTo>
                  <a:cubicBezTo>
                    <a:pt x="723" y="19"/>
                    <a:pt x="723" y="17"/>
                    <a:pt x="723" y="15"/>
                  </a:cubicBezTo>
                  <a:cubicBezTo>
                    <a:pt x="723" y="10"/>
                    <a:pt x="724" y="7"/>
                    <a:pt x="728" y="4"/>
                  </a:cubicBezTo>
                  <a:cubicBezTo>
                    <a:pt x="731" y="1"/>
                    <a:pt x="735" y="0"/>
                    <a:pt x="740" y="0"/>
                  </a:cubicBezTo>
                  <a:cubicBezTo>
                    <a:pt x="742" y="0"/>
                    <a:pt x="744" y="0"/>
                    <a:pt x="746" y="0"/>
                  </a:cubicBezTo>
                  <a:cubicBezTo>
                    <a:pt x="747" y="0"/>
                    <a:pt x="749" y="1"/>
                    <a:pt x="751" y="2"/>
                  </a:cubicBezTo>
                  <a:cubicBezTo>
                    <a:pt x="753" y="3"/>
                    <a:pt x="754" y="3"/>
                    <a:pt x="755" y="3"/>
                  </a:cubicBezTo>
                  <a:cubicBezTo>
                    <a:pt x="756" y="3"/>
                    <a:pt x="756" y="3"/>
                    <a:pt x="757" y="3"/>
                  </a:cubicBezTo>
                  <a:cubicBezTo>
                    <a:pt x="757" y="2"/>
                    <a:pt x="757" y="1"/>
                    <a:pt x="758" y="0"/>
                  </a:cubicBezTo>
                  <a:cubicBezTo>
                    <a:pt x="759" y="0"/>
                    <a:pt x="759" y="0"/>
                    <a:pt x="759" y="0"/>
                  </a:cubicBezTo>
                  <a:close/>
                  <a:moveTo>
                    <a:pt x="801" y="52"/>
                  </a:moveTo>
                  <a:cubicBezTo>
                    <a:pt x="801" y="53"/>
                    <a:pt x="801" y="53"/>
                    <a:pt x="801" y="53"/>
                  </a:cubicBezTo>
                  <a:cubicBezTo>
                    <a:pt x="770" y="53"/>
                    <a:pt x="770" y="53"/>
                    <a:pt x="770" y="53"/>
                  </a:cubicBezTo>
                  <a:cubicBezTo>
                    <a:pt x="770" y="52"/>
                    <a:pt x="770" y="52"/>
                    <a:pt x="770" y="52"/>
                  </a:cubicBezTo>
                  <a:cubicBezTo>
                    <a:pt x="772" y="52"/>
                    <a:pt x="772" y="52"/>
                    <a:pt x="772" y="52"/>
                  </a:cubicBezTo>
                  <a:cubicBezTo>
                    <a:pt x="774" y="52"/>
                    <a:pt x="775" y="52"/>
                    <a:pt x="776" y="51"/>
                  </a:cubicBezTo>
                  <a:cubicBezTo>
                    <a:pt x="777" y="51"/>
                    <a:pt x="778" y="50"/>
                    <a:pt x="778" y="49"/>
                  </a:cubicBezTo>
                  <a:cubicBezTo>
                    <a:pt x="778" y="49"/>
                    <a:pt x="779" y="47"/>
                    <a:pt x="779" y="44"/>
                  </a:cubicBezTo>
                  <a:cubicBezTo>
                    <a:pt x="779" y="10"/>
                    <a:pt x="779" y="10"/>
                    <a:pt x="779" y="10"/>
                  </a:cubicBezTo>
                  <a:cubicBezTo>
                    <a:pt x="779" y="7"/>
                    <a:pt x="778" y="5"/>
                    <a:pt x="778" y="5"/>
                  </a:cubicBezTo>
                  <a:cubicBezTo>
                    <a:pt x="778" y="4"/>
                    <a:pt x="777" y="3"/>
                    <a:pt x="776" y="3"/>
                  </a:cubicBezTo>
                  <a:cubicBezTo>
                    <a:pt x="775" y="2"/>
                    <a:pt x="774" y="2"/>
                    <a:pt x="772" y="2"/>
                  </a:cubicBezTo>
                  <a:cubicBezTo>
                    <a:pt x="770" y="2"/>
                    <a:pt x="770" y="2"/>
                    <a:pt x="770" y="2"/>
                  </a:cubicBezTo>
                  <a:cubicBezTo>
                    <a:pt x="770" y="1"/>
                    <a:pt x="770" y="1"/>
                    <a:pt x="770" y="1"/>
                  </a:cubicBezTo>
                  <a:cubicBezTo>
                    <a:pt x="801" y="1"/>
                    <a:pt x="801" y="1"/>
                    <a:pt x="801" y="1"/>
                  </a:cubicBezTo>
                  <a:cubicBezTo>
                    <a:pt x="801" y="2"/>
                    <a:pt x="801" y="2"/>
                    <a:pt x="801" y="2"/>
                  </a:cubicBezTo>
                  <a:cubicBezTo>
                    <a:pt x="799" y="2"/>
                    <a:pt x="799" y="2"/>
                    <a:pt x="799" y="2"/>
                  </a:cubicBezTo>
                  <a:cubicBezTo>
                    <a:pt x="797" y="2"/>
                    <a:pt x="796" y="2"/>
                    <a:pt x="795" y="3"/>
                  </a:cubicBezTo>
                  <a:cubicBezTo>
                    <a:pt x="794" y="3"/>
                    <a:pt x="793" y="4"/>
                    <a:pt x="793" y="5"/>
                  </a:cubicBezTo>
                  <a:cubicBezTo>
                    <a:pt x="793" y="5"/>
                    <a:pt x="793" y="7"/>
                    <a:pt x="793" y="10"/>
                  </a:cubicBezTo>
                  <a:cubicBezTo>
                    <a:pt x="793" y="44"/>
                    <a:pt x="793" y="44"/>
                    <a:pt x="793" y="44"/>
                  </a:cubicBezTo>
                  <a:cubicBezTo>
                    <a:pt x="793" y="47"/>
                    <a:pt x="793" y="49"/>
                    <a:pt x="793" y="49"/>
                  </a:cubicBezTo>
                  <a:cubicBezTo>
                    <a:pt x="793" y="50"/>
                    <a:pt x="794" y="51"/>
                    <a:pt x="795" y="51"/>
                  </a:cubicBezTo>
                  <a:cubicBezTo>
                    <a:pt x="796" y="52"/>
                    <a:pt x="797" y="52"/>
                    <a:pt x="799" y="52"/>
                  </a:cubicBezTo>
                  <a:cubicBezTo>
                    <a:pt x="801" y="52"/>
                    <a:pt x="801" y="52"/>
                    <a:pt x="801" y="52"/>
                  </a:cubicBezTo>
                  <a:close/>
                  <a:moveTo>
                    <a:pt x="860" y="1"/>
                  </a:moveTo>
                  <a:cubicBezTo>
                    <a:pt x="860" y="15"/>
                    <a:pt x="860" y="15"/>
                    <a:pt x="860" y="15"/>
                  </a:cubicBezTo>
                  <a:cubicBezTo>
                    <a:pt x="858" y="15"/>
                    <a:pt x="858" y="15"/>
                    <a:pt x="858" y="15"/>
                  </a:cubicBezTo>
                  <a:cubicBezTo>
                    <a:pt x="857" y="12"/>
                    <a:pt x="856" y="9"/>
                    <a:pt x="855" y="8"/>
                  </a:cubicBezTo>
                  <a:cubicBezTo>
                    <a:pt x="854" y="6"/>
                    <a:pt x="853" y="5"/>
                    <a:pt x="851" y="4"/>
                  </a:cubicBezTo>
                  <a:cubicBezTo>
                    <a:pt x="850" y="4"/>
                    <a:pt x="848" y="4"/>
                    <a:pt x="845" y="4"/>
                  </a:cubicBezTo>
                  <a:cubicBezTo>
                    <a:pt x="841" y="4"/>
                    <a:pt x="841" y="4"/>
                    <a:pt x="841" y="4"/>
                  </a:cubicBezTo>
                  <a:cubicBezTo>
                    <a:pt x="841" y="44"/>
                    <a:pt x="841" y="44"/>
                    <a:pt x="841" y="44"/>
                  </a:cubicBezTo>
                  <a:cubicBezTo>
                    <a:pt x="841" y="47"/>
                    <a:pt x="841" y="49"/>
                    <a:pt x="841" y="49"/>
                  </a:cubicBezTo>
                  <a:cubicBezTo>
                    <a:pt x="842" y="50"/>
                    <a:pt x="842" y="51"/>
                    <a:pt x="843" y="51"/>
                  </a:cubicBezTo>
                  <a:cubicBezTo>
                    <a:pt x="844" y="52"/>
                    <a:pt x="845" y="52"/>
                    <a:pt x="847" y="52"/>
                  </a:cubicBezTo>
                  <a:cubicBezTo>
                    <a:pt x="849" y="52"/>
                    <a:pt x="849" y="52"/>
                    <a:pt x="849" y="52"/>
                  </a:cubicBezTo>
                  <a:cubicBezTo>
                    <a:pt x="849" y="53"/>
                    <a:pt x="849" y="53"/>
                    <a:pt x="849" y="53"/>
                  </a:cubicBezTo>
                  <a:cubicBezTo>
                    <a:pt x="819" y="53"/>
                    <a:pt x="819" y="53"/>
                    <a:pt x="819" y="53"/>
                  </a:cubicBezTo>
                  <a:cubicBezTo>
                    <a:pt x="819" y="52"/>
                    <a:pt x="819" y="52"/>
                    <a:pt x="819" y="52"/>
                  </a:cubicBezTo>
                  <a:cubicBezTo>
                    <a:pt x="821" y="52"/>
                    <a:pt x="821" y="52"/>
                    <a:pt x="821" y="52"/>
                  </a:cubicBezTo>
                  <a:cubicBezTo>
                    <a:pt x="822" y="52"/>
                    <a:pt x="824" y="52"/>
                    <a:pt x="825" y="51"/>
                  </a:cubicBezTo>
                  <a:cubicBezTo>
                    <a:pt x="826" y="51"/>
                    <a:pt x="826" y="50"/>
                    <a:pt x="827" y="49"/>
                  </a:cubicBezTo>
                  <a:cubicBezTo>
                    <a:pt x="827" y="49"/>
                    <a:pt x="827" y="47"/>
                    <a:pt x="827" y="44"/>
                  </a:cubicBezTo>
                  <a:cubicBezTo>
                    <a:pt x="827" y="4"/>
                    <a:pt x="827" y="4"/>
                    <a:pt x="827" y="4"/>
                  </a:cubicBezTo>
                  <a:cubicBezTo>
                    <a:pt x="823" y="4"/>
                    <a:pt x="823" y="4"/>
                    <a:pt x="823" y="4"/>
                  </a:cubicBezTo>
                  <a:cubicBezTo>
                    <a:pt x="819" y="4"/>
                    <a:pt x="816" y="5"/>
                    <a:pt x="814" y="6"/>
                  </a:cubicBezTo>
                  <a:cubicBezTo>
                    <a:pt x="812" y="8"/>
                    <a:pt x="810" y="11"/>
                    <a:pt x="810" y="15"/>
                  </a:cubicBezTo>
                  <a:cubicBezTo>
                    <a:pt x="808" y="15"/>
                    <a:pt x="808" y="15"/>
                    <a:pt x="808" y="15"/>
                  </a:cubicBezTo>
                  <a:cubicBezTo>
                    <a:pt x="808" y="1"/>
                    <a:pt x="808" y="1"/>
                    <a:pt x="808" y="1"/>
                  </a:cubicBezTo>
                  <a:cubicBezTo>
                    <a:pt x="860" y="1"/>
                    <a:pt x="860" y="1"/>
                    <a:pt x="860" y="1"/>
                  </a:cubicBezTo>
                  <a:close/>
                  <a:moveTo>
                    <a:pt x="927" y="1"/>
                  </a:moveTo>
                  <a:cubicBezTo>
                    <a:pt x="927" y="2"/>
                    <a:pt x="927" y="2"/>
                    <a:pt x="927" y="2"/>
                  </a:cubicBezTo>
                  <a:cubicBezTo>
                    <a:pt x="925" y="2"/>
                    <a:pt x="924" y="3"/>
                    <a:pt x="923" y="4"/>
                  </a:cubicBezTo>
                  <a:cubicBezTo>
                    <a:pt x="921" y="5"/>
                    <a:pt x="919" y="8"/>
                    <a:pt x="916" y="13"/>
                  </a:cubicBezTo>
                  <a:cubicBezTo>
                    <a:pt x="904" y="32"/>
                    <a:pt x="904" y="32"/>
                    <a:pt x="904" y="32"/>
                  </a:cubicBezTo>
                  <a:cubicBezTo>
                    <a:pt x="904" y="44"/>
                    <a:pt x="904" y="44"/>
                    <a:pt x="904" y="44"/>
                  </a:cubicBezTo>
                  <a:cubicBezTo>
                    <a:pt x="904" y="47"/>
                    <a:pt x="904" y="49"/>
                    <a:pt x="904" y="49"/>
                  </a:cubicBezTo>
                  <a:cubicBezTo>
                    <a:pt x="904" y="50"/>
                    <a:pt x="905" y="51"/>
                    <a:pt x="906" y="51"/>
                  </a:cubicBezTo>
                  <a:cubicBezTo>
                    <a:pt x="907" y="52"/>
                    <a:pt x="908" y="52"/>
                    <a:pt x="910" y="52"/>
                  </a:cubicBezTo>
                  <a:cubicBezTo>
                    <a:pt x="913" y="52"/>
                    <a:pt x="913" y="52"/>
                    <a:pt x="913" y="52"/>
                  </a:cubicBezTo>
                  <a:cubicBezTo>
                    <a:pt x="913" y="53"/>
                    <a:pt x="913" y="53"/>
                    <a:pt x="913" y="53"/>
                  </a:cubicBezTo>
                  <a:cubicBezTo>
                    <a:pt x="880" y="53"/>
                    <a:pt x="880" y="53"/>
                    <a:pt x="880" y="53"/>
                  </a:cubicBezTo>
                  <a:cubicBezTo>
                    <a:pt x="880" y="52"/>
                    <a:pt x="880" y="52"/>
                    <a:pt x="880" y="52"/>
                  </a:cubicBezTo>
                  <a:cubicBezTo>
                    <a:pt x="884" y="52"/>
                    <a:pt x="884" y="52"/>
                    <a:pt x="884" y="52"/>
                  </a:cubicBezTo>
                  <a:cubicBezTo>
                    <a:pt x="885" y="52"/>
                    <a:pt x="887" y="52"/>
                    <a:pt x="888" y="51"/>
                  </a:cubicBezTo>
                  <a:cubicBezTo>
                    <a:pt x="888" y="51"/>
                    <a:pt x="889" y="50"/>
                    <a:pt x="889" y="49"/>
                  </a:cubicBezTo>
                  <a:cubicBezTo>
                    <a:pt x="890" y="49"/>
                    <a:pt x="890" y="47"/>
                    <a:pt x="890" y="44"/>
                  </a:cubicBezTo>
                  <a:cubicBezTo>
                    <a:pt x="890" y="34"/>
                    <a:pt x="890" y="34"/>
                    <a:pt x="890" y="34"/>
                  </a:cubicBezTo>
                  <a:cubicBezTo>
                    <a:pt x="876" y="11"/>
                    <a:pt x="876" y="11"/>
                    <a:pt x="876" y="11"/>
                  </a:cubicBezTo>
                  <a:cubicBezTo>
                    <a:pt x="873" y="7"/>
                    <a:pt x="872" y="4"/>
                    <a:pt x="870" y="3"/>
                  </a:cubicBezTo>
                  <a:cubicBezTo>
                    <a:pt x="869" y="3"/>
                    <a:pt x="868" y="2"/>
                    <a:pt x="866" y="2"/>
                  </a:cubicBezTo>
                  <a:cubicBezTo>
                    <a:pt x="866" y="1"/>
                    <a:pt x="866" y="1"/>
                    <a:pt x="866" y="1"/>
                  </a:cubicBezTo>
                  <a:cubicBezTo>
                    <a:pt x="894" y="1"/>
                    <a:pt x="894" y="1"/>
                    <a:pt x="894" y="1"/>
                  </a:cubicBezTo>
                  <a:cubicBezTo>
                    <a:pt x="894" y="2"/>
                    <a:pt x="894" y="2"/>
                    <a:pt x="894" y="2"/>
                  </a:cubicBezTo>
                  <a:cubicBezTo>
                    <a:pt x="892" y="2"/>
                    <a:pt x="892" y="2"/>
                    <a:pt x="892" y="2"/>
                  </a:cubicBezTo>
                  <a:cubicBezTo>
                    <a:pt x="891" y="2"/>
                    <a:pt x="890" y="2"/>
                    <a:pt x="889" y="3"/>
                  </a:cubicBezTo>
                  <a:cubicBezTo>
                    <a:pt x="888" y="3"/>
                    <a:pt x="888" y="4"/>
                    <a:pt x="888" y="4"/>
                  </a:cubicBezTo>
                  <a:cubicBezTo>
                    <a:pt x="888" y="5"/>
                    <a:pt x="889" y="8"/>
                    <a:pt x="891" y="11"/>
                  </a:cubicBezTo>
                  <a:cubicBezTo>
                    <a:pt x="902" y="29"/>
                    <a:pt x="902" y="29"/>
                    <a:pt x="902" y="29"/>
                  </a:cubicBezTo>
                  <a:cubicBezTo>
                    <a:pt x="912" y="13"/>
                    <a:pt x="912" y="13"/>
                    <a:pt x="912" y="13"/>
                  </a:cubicBezTo>
                  <a:cubicBezTo>
                    <a:pt x="915" y="9"/>
                    <a:pt x="916" y="6"/>
                    <a:pt x="916" y="5"/>
                  </a:cubicBezTo>
                  <a:cubicBezTo>
                    <a:pt x="916" y="4"/>
                    <a:pt x="916" y="4"/>
                    <a:pt x="915" y="3"/>
                  </a:cubicBezTo>
                  <a:cubicBezTo>
                    <a:pt x="914" y="3"/>
                    <a:pt x="912" y="2"/>
                    <a:pt x="910" y="2"/>
                  </a:cubicBezTo>
                  <a:cubicBezTo>
                    <a:pt x="910" y="1"/>
                    <a:pt x="910" y="1"/>
                    <a:pt x="910" y="1"/>
                  </a:cubicBezTo>
                  <a:cubicBezTo>
                    <a:pt x="927" y="1"/>
                    <a:pt x="927" y="1"/>
                    <a:pt x="927" y="1"/>
                  </a:cubicBezTo>
                  <a:close/>
                </a:path>
              </a:pathLst>
            </a:custGeom>
            <a:solidFill>
              <a:srgbClr val="2318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a:spLocks noEditPoints="1"/>
            </p:cNvSpPr>
            <p:nvPr userDrawn="1"/>
          </p:nvSpPr>
          <p:spPr bwMode="auto">
            <a:xfrm>
              <a:off x="841" y="3988"/>
              <a:ext cx="887" cy="166"/>
            </a:xfrm>
            <a:custGeom>
              <a:avLst/>
              <a:gdLst>
                <a:gd name="T0" fmla="*/ 905 w 928"/>
                <a:gd name="T1" fmla="*/ 51 h 174"/>
                <a:gd name="T2" fmla="*/ 871 w 928"/>
                <a:gd name="T3" fmla="*/ 77 h 174"/>
                <a:gd name="T4" fmla="*/ 858 w 928"/>
                <a:gd name="T5" fmla="*/ 47 h 174"/>
                <a:gd name="T6" fmla="*/ 895 w 928"/>
                <a:gd name="T7" fmla="*/ 9 h 174"/>
                <a:gd name="T8" fmla="*/ 811 w 928"/>
                <a:gd name="T9" fmla="*/ 48 h 174"/>
                <a:gd name="T10" fmla="*/ 763 w 928"/>
                <a:gd name="T11" fmla="*/ 123 h 174"/>
                <a:gd name="T12" fmla="*/ 734 w 928"/>
                <a:gd name="T13" fmla="*/ 102 h 174"/>
                <a:gd name="T14" fmla="*/ 773 w 928"/>
                <a:gd name="T15" fmla="*/ 63 h 174"/>
                <a:gd name="T16" fmla="*/ 220 w 928"/>
                <a:gd name="T17" fmla="*/ 49 h 174"/>
                <a:gd name="T18" fmla="*/ 210 w 928"/>
                <a:gd name="T19" fmla="*/ 97 h 174"/>
                <a:gd name="T20" fmla="*/ 195 w 928"/>
                <a:gd name="T21" fmla="*/ 150 h 174"/>
                <a:gd name="T22" fmla="*/ 160 w 928"/>
                <a:gd name="T23" fmla="*/ 130 h 174"/>
                <a:gd name="T24" fmla="*/ 167 w 928"/>
                <a:gd name="T25" fmla="*/ 116 h 174"/>
                <a:gd name="T26" fmla="*/ 144 w 928"/>
                <a:gd name="T27" fmla="*/ 93 h 174"/>
                <a:gd name="T28" fmla="*/ 182 w 928"/>
                <a:gd name="T29" fmla="*/ 36 h 174"/>
                <a:gd name="T30" fmla="*/ 489 w 928"/>
                <a:gd name="T31" fmla="*/ 53 h 174"/>
                <a:gd name="T32" fmla="*/ 305 w 928"/>
                <a:gd name="T33" fmla="*/ 70 h 174"/>
                <a:gd name="T34" fmla="*/ 292 w 928"/>
                <a:gd name="T35" fmla="*/ 123 h 174"/>
                <a:gd name="T36" fmla="*/ 347 w 928"/>
                <a:gd name="T37" fmla="*/ 146 h 174"/>
                <a:gd name="T38" fmla="*/ 323 w 928"/>
                <a:gd name="T39" fmla="*/ 162 h 174"/>
                <a:gd name="T40" fmla="*/ 276 w 928"/>
                <a:gd name="T41" fmla="*/ 102 h 174"/>
                <a:gd name="T42" fmla="*/ 320 w 928"/>
                <a:gd name="T43" fmla="*/ 32 h 174"/>
                <a:gd name="T44" fmla="*/ 570 w 928"/>
                <a:gd name="T45" fmla="*/ 72 h 174"/>
                <a:gd name="T46" fmla="*/ 559 w 928"/>
                <a:gd name="T47" fmla="*/ 163 h 174"/>
                <a:gd name="T48" fmla="*/ 519 w 928"/>
                <a:gd name="T49" fmla="*/ 114 h 174"/>
                <a:gd name="T50" fmla="*/ 545 w 928"/>
                <a:gd name="T51" fmla="*/ 53 h 174"/>
                <a:gd name="T52" fmla="*/ 92 w 928"/>
                <a:gd name="T53" fmla="*/ 62 h 174"/>
                <a:gd name="T54" fmla="*/ 92 w 928"/>
                <a:gd name="T55" fmla="*/ 145 h 174"/>
                <a:gd name="T56" fmla="*/ 52 w 928"/>
                <a:gd name="T57" fmla="*/ 126 h 174"/>
                <a:gd name="T58" fmla="*/ 32 w 928"/>
                <a:gd name="T59" fmla="*/ 122 h 174"/>
                <a:gd name="T60" fmla="*/ 14 w 928"/>
                <a:gd name="T61" fmla="*/ 120 h 174"/>
                <a:gd name="T62" fmla="*/ 51 w 928"/>
                <a:gd name="T63" fmla="*/ 48 h 174"/>
                <a:gd name="T64" fmla="*/ 188 w 928"/>
                <a:gd name="T65" fmla="*/ 59 h 174"/>
                <a:gd name="T66" fmla="*/ 676 w 928"/>
                <a:gd name="T67" fmla="*/ 72 h 174"/>
                <a:gd name="T68" fmla="*/ 692 w 928"/>
                <a:gd name="T69" fmla="*/ 113 h 174"/>
                <a:gd name="T70" fmla="*/ 688 w 928"/>
                <a:gd name="T71" fmla="*/ 123 h 174"/>
                <a:gd name="T72" fmla="*/ 664 w 928"/>
                <a:gd name="T73" fmla="*/ 107 h 174"/>
                <a:gd name="T74" fmla="*/ 612 w 928"/>
                <a:gd name="T75" fmla="*/ 146 h 174"/>
                <a:gd name="T76" fmla="*/ 609 w 928"/>
                <a:gd name="T77" fmla="*/ 104 h 174"/>
                <a:gd name="T78" fmla="*/ 626 w 928"/>
                <a:gd name="T79" fmla="*/ 46 h 174"/>
                <a:gd name="T80" fmla="*/ 640 w 928"/>
                <a:gd name="T81" fmla="*/ 83 h 174"/>
                <a:gd name="T82" fmla="*/ 413 w 928"/>
                <a:gd name="T83" fmla="*/ 83 h 174"/>
                <a:gd name="T84" fmla="*/ 413 w 928"/>
                <a:gd name="T85" fmla="*/ 151 h 174"/>
                <a:gd name="T86" fmla="*/ 399 w 928"/>
                <a:gd name="T87" fmla="*/ 113 h 174"/>
                <a:gd name="T88" fmla="*/ 379 w 928"/>
                <a:gd name="T89" fmla="*/ 76 h 174"/>
                <a:gd name="T90" fmla="*/ 198 w 928"/>
                <a:gd name="T91" fmla="*/ 81 h 174"/>
                <a:gd name="T92" fmla="*/ 502 w 928"/>
                <a:gd name="T93" fmla="*/ 75 h 174"/>
                <a:gd name="T94" fmla="*/ 484 w 928"/>
                <a:gd name="T95" fmla="*/ 121 h 174"/>
                <a:gd name="T96" fmla="*/ 487 w 928"/>
                <a:gd name="T97" fmla="*/ 96 h 174"/>
                <a:gd name="T98" fmla="*/ 44 w 928"/>
                <a:gd name="T99" fmla="*/ 86 h 174"/>
                <a:gd name="T100" fmla="*/ 55 w 928"/>
                <a:gd name="T101" fmla="*/ 76 h 174"/>
                <a:gd name="T102" fmla="*/ 858 w 928"/>
                <a:gd name="T103" fmla="*/ 110 h 174"/>
                <a:gd name="T104" fmla="*/ 901 w 928"/>
                <a:gd name="T105" fmla="*/ 70 h 174"/>
                <a:gd name="T106" fmla="*/ 85 w 928"/>
                <a:gd name="T107" fmla="*/ 87 h 174"/>
                <a:gd name="T108" fmla="*/ 75 w 928"/>
                <a:gd name="T109" fmla="*/ 145 h 174"/>
                <a:gd name="T110" fmla="*/ 187 w 928"/>
                <a:gd name="T111" fmla="*/ 75 h 174"/>
                <a:gd name="T112" fmla="*/ 896 w 928"/>
                <a:gd name="T113" fmla="*/ 116 h 174"/>
                <a:gd name="T114" fmla="*/ 882 w 928"/>
                <a:gd name="T115" fmla="*/ 153 h 174"/>
                <a:gd name="T116" fmla="*/ 677 w 928"/>
                <a:gd name="T117" fmla="*/ 93 h 174"/>
                <a:gd name="T118" fmla="*/ 194 w 928"/>
                <a:gd name="T119" fmla="*/ 135 h 174"/>
                <a:gd name="T120" fmla="*/ 797 w 928"/>
                <a:gd name="T121" fmla="*/ 135 h 174"/>
                <a:gd name="T122" fmla="*/ 299 w 928"/>
                <a:gd name="T123" fmla="*/ 13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28" h="174">
                  <a:moveTo>
                    <a:pt x="899" y="0"/>
                  </a:moveTo>
                  <a:cubicBezTo>
                    <a:pt x="900" y="1"/>
                    <a:pt x="901" y="1"/>
                    <a:pt x="901" y="2"/>
                  </a:cubicBezTo>
                  <a:cubicBezTo>
                    <a:pt x="902" y="3"/>
                    <a:pt x="903" y="4"/>
                    <a:pt x="903" y="5"/>
                  </a:cubicBezTo>
                  <a:cubicBezTo>
                    <a:pt x="903" y="7"/>
                    <a:pt x="902" y="9"/>
                    <a:pt x="901" y="11"/>
                  </a:cubicBezTo>
                  <a:cubicBezTo>
                    <a:pt x="900" y="15"/>
                    <a:pt x="897" y="19"/>
                    <a:pt x="895" y="23"/>
                  </a:cubicBezTo>
                  <a:cubicBezTo>
                    <a:pt x="894" y="24"/>
                    <a:pt x="891" y="29"/>
                    <a:pt x="890" y="29"/>
                  </a:cubicBezTo>
                  <a:cubicBezTo>
                    <a:pt x="890" y="30"/>
                    <a:pt x="890" y="30"/>
                    <a:pt x="891" y="30"/>
                  </a:cubicBezTo>
                  <a:cubicBezTo>
                    <a:pt x="891" y="30"/>
                    <a:pt x="892" y="30"/>
                    <a:pt x="893" y="31"/>
                  </a:cubicBezTo>
                  <a:cubicBezTo>
                    <a:pt x="895" y="31"/>
                    <a:pt x="897" y="32"/>
                    <a:pt x="897" y="34"/>
                  </a:cubicBezTo>
                  <a:cubicBezTo>
                    <a:pt x="897" y="34"/>
                    <a:pt x="897" y="35"/>
                    <a:pt x="897" y="35"/>
                  </a:cubicBezTo>
                  <a:cubicBezTo>
                    <a:pt x="897" y="35"/>
                    <a:pt x="897" y="35"/>
                    <a:pt x="897" y="35"/>
                  </a:cubicBezTo>
                  <a:cubicBezTo>
                    <a:pt x="897" y="35"/>
                    <a:pt x="897" y="35"/>
                    <a:pt x="898" y="35"/>
                  </a:cubicBezTo>
                  <a:cubicBezTo>
                    <a:pt x="899" y="34"/>
                    <a:pt x="900" y="33"/>
                    <a:pt x="901" y="33"/>
                  </a:cubicBezTo>
                  <a:cubicBezTo>
                    <a:pt x="902" y="32"/>
                    <a:pt x="903" y="31"/>
                    <a:pt x="903" y="30"/>
                  </a:cubicBezTo>
                  <a:cubicBezTo>
                    <a:pt x="904" y="30"/>
                    <a:pt x="906" y="29"/>
                    <a:pt x="906" y="29"/>
                  </a:cubicBezTo>
                  <a:cubicBezTo>
                    <a:pt x="907" y="28"/>
                    <a:pt x="908" y="28"/>
                    <a:pt x="908" y="27"/>
                  </a:cubicBezTo>
                  <a:cubicBezTo>
                    <a:pt x="909" y="27"/>
                    <a:pt x="910" y="26"/>
                    <a:pt x="910" y="26"/>
                  </a:cubicBezTo>
                  <a:cubicBezTo>
                    <a:pt x="911" y="26"/>
                    <a:pt x="911" y="25"/>
                    <a:pt x="912" y="25"/>
                  </a:cubicBezTo>
                  <a:cubicBezTo>
                    <a:pt x="913" y="25"/>
                    <a:pt x="914" y="23"/>
                    <a:pt x="916" y="23"/>
                  </a:cubicBezTo>
                  <a:cubicBezTo>
                    <a:pt x="916" y="23"/>
                    <a:pt x="916" y="23"/>
                    <a:pt x="916" y="23"/>
                  </a:cubicBezTo>
                  <a:cubicBezTo>
                    <a:pt x="916" y="23"/>
                    <a:pt x="916" y="23"/>
                    <a:pt x="916" y="23"/>
                  </a:cubicBezTo>
                  <a:cubicBezTo>
                    <a:pt x="916" y="23"/>
                    <a:pt x="916" y="23"/>
                    <a:pt x="916" y="23"/>
                  </a:cubicBezTo>
                  <a:cubicBezTo>
                    <a:pt x="917" y="23"/>
                    <a:pt x="917" y="23"/>
                    <a:pt x="917" y="22"/>
                  </a:cubicBezTo>
                  <a:cubicBezTo>
                    <a:pt x="918" y="22"/>
                    <a:pt x="923" y="21"/>
                    <a:pt x="924" y="22"/>
                  </a:cubicBezTo>
                  <a:cubicBezTo>
                    <a:pt x="924" y="23"/>
                    <a:pt x="924" y="23"/>
                    <a:pt x="925" y="23"/>
                  </a:cubicBezTo>
                  <a:cubicBezTo>
                    <a:pt x="925" y="24"/>
                    <a:pt x="925" y="24"/>
                    <a:pt x="925" y="24"/>
                  </a:cubicBezTo>
                  <a:cubicBezTo>
                    <a:pt x="926" y="25"/>
                    <a:pt x="925" y="26"/>
                    <a:pt x="925" y="27"/>
                  </a:cubicBezTo>
                  <a:cubicBezTo>
                    <a:pt x="925" y="28"/>
                    <a:pt x="925" y="29"/>
                    <a:pt x="925" y="30"/>
                  </a:cubicBezTo>
                  <a:cubicBezTo>
                    <a:pt x="924" y="31"/>
                    <a:pt x="924" y="32"/>
                    <a:pt x="924" y="33"/>
                  </a:cubicBezTo>
                  <a:cubicBezTo>
                    <a:pt x="923" y="36"/>
                    <a:pt x="921" y="39"/>
                    <a:pt x="920" y="42"/>
                  </a:cubicBezTo>
                  <a:cubicBezTo>
                    <a:pt x="919" y="43"/>
                    <a:pt x="918" y="44"/>
                    <a:pt x="917" y="46"/>
                  </a:cubicBezTo>
                  <a:cubicBezTo>
                    <a:pt x="917" y="47"/>
                    <a:pt x="916" y="49"/>
                    <a:pt x="916" y="50"/>
                  </a:cubicBezTo>
                  <a:cubicBezTo>
                    <a:pt x="915" y="50"/>
                    <a:pt x="915" y="51"/>
                    <a:pt x="914" y="52"/>
                  </a:cubicBezTo>
                  <a:cubicBezTo>
                    <a:pt x="913" y="53"/>
                    <a:pt x="913" y="55"/>
                    <a:pt x="912" y="56"/>
                  </a:cubicBezTo>
                  <a:cubicBezTo>
                    <a:pt x="912" y="57"/>
                    <a:pt x="911" y="57"/>
                    <a:pt x="911" y="57"/>
                  </a:cubicBezTo>
                  <a:cubicBezTo>
                    <a:pt x="910" y="58"/>
                    <a:pt x="910" y="59"/>
                    <a:pt x="909" y="60"/>
                  </a:cubicBezTo>
                  <a:cubicBezTo>
                    <a:pt x="907" y="63"/>
                    <a:pt x="904" y="65"/>
                    <a:pt x="900" y="66"/>
                  </a:cubicBezTo>
                  <a:cubicBezTo>
                    <a:pt x="899" y="66"/>
                    <a:pt x="898" y="67"/>
                    <a:pt x="897" y="66"/>
                  </a:cubicBezTo>
                  <a:cubicBezTo>
                    <a:pt x="894" y="66"/>
                    <a:pt x="899" y="62"/>
                    <a:pt x="899" y="62"/>
                  </a:cubicBezTo>
                  <a:cubicBezTo>
                    <a:pt x="900" y="61"/>
                    <a:pt x="901" y="61"/>
                    <a:pt x="901" y="60"/>
                  </a:cubicBezTo>
                  <a:cubicBezTo>
                    <a:pt x="902" y="59"/>
                    <a:pt x="901" y="57"/>
                    <a:pt x="902" y="55"/>
                  </a:cubicBezTo>
                  <a:cubicBezTo>
                    <a:pt x="902" y="55"/>
                    <a:pt x="903" y="55"/>
                    <a:pt x="904" y="55"/>
                  </a:cubicBezTo>
                  <a:cubicBezTo>
                    <a:pt x="904" y="55"/>
                    <a:pt x="904" y="54"/>
                    <a:pt x="904" y="54"/>
                  </a:cubicBezTo>
                  <a:cubicBezTo>
                    <a:pt x="904" y="53"/>
                    <a:pt x="904" y="52"/>
                    <a:pt x="905" y="51"/>
                  </a:cubicBezTo>
                  <a:cubicBezTo>
                    <a:pt x="904" y="50"/>
                    <a:pt x="904" y="49"/>
                    <a:pt x="904" y="47"/>
                  </a:cubicBezTo>
                  <a:cubicBezTo>
                    <a:pt x="904" y="47"/>
                    <a:pt x="904" y="46"/>
                    <a:pt x="904" y="46"/>
                  </a:cubicBezTo>
                  <a:cubicBezTo>
                    <a:pt x="905" y="45"/>
                    <a:pt x="907" y="46"/>
                    <a:pt x="908" y="47"/>
                  </a:cubicBezTo>
                  <a:cubicBezTo>
                    <a:pt x="908" y="47"/>
                    <a:pt x="909" y="47"/>
                    <a:pt x="909" y="47"/>
                  </a:cubicBezTo>
                  <a:cubicBezTo>
                    <a:pt x="910" y="46"/>
                    <a:pt x="911" y="42"/>
                    <a:pt x="912" y="42"/>
                  </a:cubicBezTo>
                  <a:cubicBezTo>
                    <a:pt x="912" y="42"/>
                    <a:pt x="912" y="42"/>
                    <a:pt x="912" y="42"/>
                  </a:cubicBezTo>
                  <a:cubicBezTo>
                    <a:pt x="911" y="40"/>
                    <a:pt x="913" y="39"/>
                    <a:pt x="914" y="38"/>
                  </a:cubicBezTo>
                  <a:cubicBezTo>
                    <a:pt x="914" y="36"/>
                    <a:pt x="915" y="35"/>
                    <a:pt x="915" y="34"/>
                  </a:cubicBezTo>
                  <a:cubicBezTo>
                    <a:pt x="916" y="33"/>
                    <a:pt x="916" y="32"/>
                    <a:pt x="917" y="32"/>
                  </a:cubicBezTo>
                  <a:cubicBezTo>
                    <a:pt x="917" y="31"/>
                    <a:pt x="917" y="30"/>
                    <a:pt x="917" y="30"/>
                  </a:cubicBezTo>
                  <a:cubicBezTo>
                    <a:pt x="918" y="29"/>
                    <a:pt x="918" y="29"/>
                    <a:pt x="918" y="28"/>
                  </a:cubicBezTo>
                  <a:cubicBezTo>
                    <a:pt x="918" y="28"/>
                    <a:pt x="918" y="27"/>
                    <a:pt x="918" y="27"/>
                  </a:cubicBezTo>
                  <a:cubicBezTo>
                    <a:pt x="917" y="27"/>
                    <a:pt x="916" y="27"/>
                    <a:pt x="916" y="27"/>
                  </a:cubicBezTo>
                  <a:cubicBezTo>
                    <a:pt x="914" y="27"/>
                    <a:pt x="913" y="28"/>
                    <a:pt x="912" y="29"/>
                  </a:cubicBezTo>
                  <a:cubicBezTo>
                    <a:pt x="911" y="30"/>
                    <a:pt x="909" y="31"/>
                    <a:pt x="907" y="32"/>
                  </a:cubicBezTo>
                  <a:cubicBezTo>
                    <a:pt x="906" y="32"/>
                    <a:pt x="905" y="33"/>
                    <a:pt x="905" y="33"/>
                  </a:cubicBezTo>
                  <a:cubicBezTo>
                    <a:pt x="904" y="34"/>
                    <a:pt x="903" y="34"/>
                    <a:pt x="903" y="34"/>
                  </a:cubicBezTo>
                  <a:cubicBezTo>
                    <a:pt x="902" y="35"/>
                    <a:pt x="902" y="35"/>
                    <a:pt x="902" y="35"/>
                  </a:cubicBezTo>
                  <a:cubicBezTo>
                    <a:pt x="901" y="36"/>
                    <a:pt x="901" y="36"/>
                    <a:pt x="900" y="36"/>
                  </a:cubicBezTo>
                  <a:cubicBezTo>
                    <a:pt x="899" y="37"/>
                    <a:pt x="899" y="37"/>
                    <a:pt x="898" y="38"/>
                  </a:cubicBezTo>
                  <a:cubicBezTo>
                    <a:pt x="897" y="39"/>
                    <a:pt x="896" y="39"/>
                    <a:pt x="895" y="40"/>
                  </a:cubicBezTo>
                  <a:cubicBezTo>
                    <a:pt x="895" y="41"/>
                    <a:pt x="894" y="41"/>
                    <a:pt x="894" y="42"/>
                  </a:cubicBezTo>
                  <a:cubicBezTo>
                    <a:pt x="894" y="43"/>
                    <a:pt x="894" y="43"/>
                    <a:pt x="893" y="43"/>
                  </a:cubicBezTo>
                  <a:cubicBezTo>
                    <a:pt x="893" y="44"/>
                    <a:pt x="893" y="44"/>
                    <a:pt x="892" y="45"/>
                  </a:cubicBezTo>
                  <a:cubicBezTo>
                    <a:pt x="892" y="45"/>
                    <a:pt x="892" y="46"/>
                    <a:pt x="892" y="46"/>
                  </a:cubicBezTo>
                  <a:cubicBezTo>
                    <a:pt x="891" y="47"/>
                    <a:pt x="891" y="49"/>
                    <a:pt x="890" y="50"/>
                  </a:cubicBezTo>
                  <a:cubicBezTo>
                    <a:pt x="890" y="50"/>
                    <a:pt x="889" y="51"/>
                    <a:pt x="889" y="51"/>
                  </a:cubicBezTo>
                  <a:cubicBezTo>
                    <a:pt x="889" y="52"/>
                    <a:pt x="888" y="52"/>
                    <a:pt x="888" y="53"/>
                  </a:cubicBezTo>
                  <a:cubicBezTo>
                    <a:pt x="887" y="55"/>
                    <a:pt x="886" y="56"/>
                    <a:pt x="886" y="58"/>
                  </a:cubicBezTo>
                  <a:cubicBezTo>
                    <a:pt x="885" y="59"/>
                    <a:pt x="886" y="59"/>
                    <a:pt x="886" y="59"/>
                  </a:cubicBezTo>
                  <a:cubicBezTo>
                    <a:pt x="887" y="60"/>
                    <a:pt x="888" y="60"/>
                    <a:pt x="889" y="61"/>
                  </a:cubicBezTo>
                  <a:cubicBezTo>
                    <a:pt x="891" y="62"/>
                    <a:pt x="895" y="66"/>
                    <a:pt x="893" y="69"/>
                  </a:cubicBezTo>
                  <a:cubicBezTo>
                    <a:pt x="892" y="70"/>
                    <a:pt x="890" y="71"/>
                    <a:pt x="889" y="70"/>
                  </a:cubicBezTo>
                  <a:cubicBezTo>
                    <a:pt x="888" y="69"/>
                    <a:pt x="888" y="69"/>
                    <a:pt x="887" y="69"/>
                  </a:cubicBezTo>
                  <a:cubicBezTo>
                    <a:pt x="886" y="68"/>
                    <a:pt x="885" y="68"/>
                    <a:pt x="884" y="67"/>
                  </a:cubicBezTo>
                  <a:cubicBezTo>
                    <a:pt x="883" y="66"/>
                    <a:pt x="882" y="65"/>
                    <a:pt x="881" y="65"/>
                  </a:cubicBezTo>
                  <a:cubicBezTo>
                    <a:pt x="881" y="65"/>
                    <a:pt x="881" y="65"/>
                    <a:pt x="881" y="65"/>
                  </a:cubicBezTo>
                  <a:cubicBezTo>
                    <a:pt x="881" y="66"/>
                    <a:pt x="881" y="66"/>
                    <a:pt x="880" y="66"/>
                  </a:cubicBezTo>
                  <a:cubicBezTo>
                    <a:pt x="880" y="66"/>
                    <a:pt x="880" y="67"/>
                    <a:pt x="880" y="67"/>
                  </a:cubicBezTo>
                  <a:cubicBezTo>
                    <a:pt x="879" y="67"/>
                    <a:pt x="879" y="68"/>
                    <a:pt x="879" y="68"/>
                  </a:cubicBezTo>
                  <a:cubicBezTo>
                    <a:pt x="879" y="69"/>
                    <a:pt x="878" y="69"/>
                    <a:pt x="878" y="70"/>
                  </a:cubicBezTo>
                  <a:cubicBezTo>
                    <a:pt x="878" y="70"/>
                    <a:pt x="877" y="71"/>
                    <a:pt x="877" y="71"/>
                  </a:cubicBezTo>
                  <a:cubicBezTo>
                    <a:pt x="876" y="72"/>
                    <a:pt x="876" y="73"/>
                    <a:pt x="875" y="73"/>
                  </a:cubicBezTo>
                  <a:cubicBezTo>
                    <a:pt x="874" y="74"/>
                    <a:pt x="872" y="77"/>
                    <a:pt x="871" y="77"/>
                  </a:cubicBezTo>
                  <a:cubicBezTo>
                    <a:pt x="870" y="77"/>
                    <a:pt x="869" y="76"/>
                    <a:pt x="869" y="76"/>
                  </a:cubicBezTo>
                  <a:cubicBezTo>
                    <a:pt x="870" y="75"/>
                    <a:pt x="871" y="74"/>
                    <a:pt x="871" y="73"/>
                  </a:cubicBezTo>
                  <a:cubicBezTo>
                    <a:pt x="872" y="72"/>
                    <a:pt x="873" y="71"/>
                    <a:pt x="873" y="70"/>
                  </a:cubicBezTo>
                  <a:cubicBezTo>
                    <a:pt x="874" y="69"/>
                    <a:pt x="874" y="69"/>
                    <a:pt x="875" y="68"/>
                  </a:cubicBezTo>
                  <a:cubicBezTo>
                    <a:pt x="875" y="67"/>
                    <a:pt x="875" y="67"/>
                    <a:pt x="875" y="66"/>
                  </a:cubicBezTo>
                  <a:cubicBezTo>
                    <a:pt x="876" y="65"/>
                    <a:pt x="876" y="65"/>
                    <a:pt x="876" y="64"/>
                  </a:cubicBezTo>
                  <a:cubicBezTo>
                    <a:pt x="877" y="63"/>
                    <a:pt x="877" y="63"/>
                    <a:pt x="878" y="63"/>
                  </a:cubicBezTo>
                  <a:cubicBezTo>
                    <a:pt x="878" y="63"/>
                    <a:pt x="878" y="63"/>
                    <a:pt x="877" y="63"/>
                  </a:cubicBezTo>
                  <a:cubicBezTo>
                    <a:pt x="877" y="62"/>
                    <a:pt x="876" y="61"/>
                    <a:pt x="875" y="61"/>
                  </a:cubicBezTo>
                  <a:cubicBezTo>
                    <a:pt x="874" y="61"/>
                    <a:pt x="873" y="62"/>
                    <a:pt x="873" y="63"/>
                  </a:cubicBezTo>
                  <a:cubicBezTo>
                    <a:pt x="872" y="63"/>
                    <a:pt x="872" y="64"/>
                    <a:pt x="871" y="64"/>
                  </a:cubicBezTo>
                  <a:cubicBezTo>
                    <a:pt x="871" y="64"/>
                    <a:pt x="870" y="65"/>
                    <a:pt x="870" y="65"/>
                  </a:cubicBezTo>
                  <a:cubicBezTo>
                    <a:pt x="869" y="66"/>
                    <a:pt x="868" y="66"/>
                    <a:pt x="867" y="67"/>
                  </a:cubicBezTo>
                  <a:cubicBezTo>
                    <a:pt x="866" y="68"/>
                    <a:pt x="865" y="69"/>
                    <a:pt x="864" y="69"/>
                  </a:cubicBezTo>
                  <a:cubicBezTo>
                    <a:pt x="864" y="69"/>
                    <a:pt x="864" y="69"/>
                    <a:pt x="864" y="70"/>
                  </a:cubicBezTo>
                  <a:cubicBezTo>
                    <a:pt x="864" y="70"/>
                    <a:pt x="864" y="71"/>
                    <a:pt x="864" y="71"/>
                  </a:cubicBezTo>
                  <a:cubicBezTo>
                    <a:pt x="863" y="72"/>
                    <a:pt x="862" y="73"/>
                    <a:pt x="861" y="74"/>
                  </a:cubicBezTo>
                  <a:cubicBezTo>
                    <a:pt x="861" y="75"/>
                    <a:pt x="860" y="75"/>
                    <a:pt x="860" y="76"/>
                  </a:cubicBezTo>
                  <a:cubicBezTo>
                    <a:pt x="859" y="77"/>
                    <a:pt x="859" y="77"/>
                    <a:pt x="859" y="78"/>
                  </a:cubicBezTo>
                  <a:cubicBezTo>
                    <a:pt x="858" y="79"/>
                    <a:pt x="858" y="80"/>
                    <a:pt x="857" y="81"/>
                  </a:cubicBezTo>
                  <a:cubicBezTo>
                    <a:pt x="856" y="82"/>
                    <a:pt x="854" y="82"/>
                    <a:pt x="853" y="82"/>
                  </a:cubicBezTo>
                  <a:cubicBezTo>
                    <a:pt x="853" y="82"/>
                    <a:pt x="852" y="82"/>
                    <a:pt x="852" y="82"/>
                  </a:cubicBezTo>
                  <a:cubicBezTo>
                    <a:pt x="852" y="81"/>
                    <a:pt x="851" y="81"/>
                    <a:pt x="851" y="80"/>
                  </a:cubicBezTo>
                  <a:cubicBezTo>
                    <a:pt x="850" y="79"/>
                    <a:pt x="850" y="78"/>
                    <a:pt x="850" y="78"/>
                  </a:cubicBezTo>
                  <a:cubicBezTo>
                    <a:pt x="849" y="77"/>
                    <a:pt x="849" y="75"/>
                    <a:pt x="849" y="74"/>
                  </a:cubicBezTo>
                  <a:cubicBezTo>
                    <a:pt x="849" y="73"/>
                    <a:pt x="849" y="73"/>
                    <a:pt x="849" y="72"/>
                  </a:cubicBezTo>
                  <a:cubicBezTo>
                    <a:pt x="849" y="72"/>
                    <a:pt x="849" y="71"/>
                    <a:pt x="849" y="70"/>
                  </a:cubicBezTo>
                  <a:cubicBezTo>
                    <a:pt x="849" y="69"/>
                    <a:pt x="849" y="67"/>
                    <a:pt x="848" y="66"/>
                  </a:cubicBezTo>
                  <a:cubicBezTo>
                    <a:pt x="848" y="65"/>
                    <a:pt x="847" y="64"/>
                    <a:pt x="847" y="62"/>
                  </a:cubicBezTo>
                  <a:cubicBezTo>
                    <a:pt x="847" y="62"/>
                    <a:pt x="847" y="61"/>
                    <a:pt x="847" y="61"/>
                  </a:cubicBezTo>
                  <a:cubicBezTo>
                    <a:pt x="848" y="61"/>
                    <a:pt x="851" y="63"/>
                    <a:pt x="851" y="64"/>
                  </a:cubicBezTo>
                  <a:cubicBezTo>
                    <a:pt x="852" y="64"/>
                    <a:pt x="852" y="65"/>
                    <a:pt x="852" y="65"/>
                  </a:cubicBezTo>
                  <a:cubicBezTo>
                    <a:pt x="853" y="66"/>
                    <a:pt x="853" y="66"/>
                    <a:pt x="853" y="67"/>
                  </a:cubicBezTo>
                  <a:cubicBezTo>
                    <a:pt x="854" y="67"/>
                    <a:pt x="855" y="68"/>
                    <a:pt x="855" y="69"/>
                  </a:cubicBezTo>
                  <a:cubicBezTo>
                    <a:pt x="855" y="69"/>
                    <a:pt x="856" y="70"/>
                    <a:pt x="856" y="71"/>
                  </a:cubicBezTo>
                  <a:cubicBezTo>
                    <a:pt x="858" y="71"/>
                    <a:pt x="858" y="70"/>
                    <a:pt x="859" y="69"/>
                  </a:cubicBezTo>
                  <a:cubicBezTo>
                    <a:pt x="859" y="68"/>
                    <a:pt x="860" y="68"/>
                    <a:pt x="860" y="68"/>
                  </a:cubicBezTo>
                  <a:cubicBezTo>
                    <a:pt x="861" y="67"/>
                    <a:pt x="861" y="67"/>
                    <a:pt x="862" y="66"/>
                  </a:cubicBezTo>
                  <a:cubicBezTo>
                    <a:pt x="863" y="65"/>
                    <a:pt x="866" y="63"/>
                    <a:pt x="866" y="62"/>
                  </a:cubicBezTo>
                  <a:cubicBezTo>
                    <a:pt x="866" y="61"/>
                    <a:pt x="861" y="61"/>
                    <a:pt x="860" y="60"/>
                  </a:cubicBezTo>
                  <a:cubicBezTo>
                    <a:pt x="860" y="59"/>
                    <a:pt x="860" y="58"/>
                    <a:pt x="861" y="58"/>
                  </a:cubicBezTo>
                  <a:cubicBezTo>
                    <a:pt x="861" y="57"/>
                    <a:pt x="861" y="56"/>
                    <a:pt x="861" y="55"/>
                  </a:cubicBezTo>
                  <a:cubicBezTo>
                    <a:pt x="861" y="54"/>
                    <a:pt x="860" y="54"/>
                    <a:pt x="860" y="53"/>
                  </a:cubicBezTo>
                  <a:cubicBezTo>
                    <a:pt x="859" y="51"/>
                    <a:pt x="859" y="49"/>
                    <a:pt x="858" y="47"/>
                  </a:cubicBezTo>
                  <a:cubicBezTo>
                    <a:pt x="857" y="47"/>
                    <a:pt x="857" y="46"/>
                    <a:pt x="857" y="45"/>
                  </a:cubicBezTo>
                  <a:cubicBezTo>
                    <a:pt x="856" y="45"/>
                    <a:pt x="856" y="44"/>
                    <a:pt x="856" y="43"/>
                  </a:cubicBezTo>
                  <a:cubicBezTo>
                    <a:pt x="857" y="43"/>
                    <a:pt x="857" y="43"/>
                    <a:pt x="857" y="43"/>
                  </a:cubicBezTo>
                  <a:cubicBezTo>
                    <a:pt x="858" y="43"/>
                    <a:pt x="859" y="44"/>
                    <a:pt x="860" y="45"/>
                  </a:cubicBezTo>
                  <a:cubicBezTo>
                    <a:pt x="861" y="45"/>
                    <a:pt x="861" y="46"/>
                    <a:pt x="862" y="46"/>
                  </a:cubicBezTo>
                  <a:cubicBezTo>
                    <a:pt x="864" y="48"/>
                    <a:pt x="866" y="49"/>
                    <a:pt x="868" y="51"/>
                  </a:cubicBezTo>
                  <a:cubicBezTo>
                    <a:pt x="868" y="52"/>
                    <a:pt x="869" y="52"/>
                    <a:pt x="870" y="53"/>
                  </a:cubicBezTo>
                  <a:cubicBezTo>
                    <a:pt x="871" y="54"/>
                    <a:pt x="871" y="56"/>
                    <a:pt x="871" y="58"/>
                  </a:cubicBezTo>
                  <a:cubicBezTo>
                    <a:pt x="871" y="58"/>
                    <a:pt x="871" y="58"/>
                    <a:pt x="871" y="58"/>
                  </a:cubicBezTo>
                  <a:cubicBezTo>
                    <a:pt x="872" y="58"/>
                    <a:pt x="873" y="57"/>
                    <a:pt x="874" y="56"/>
                  </a:cubicBezTo>
                  <a:cubicBezTo>
                    <a:pt x="875" y="55"/>
                    <a:pt x="876" y="54"/>
                    <a:pt x="877" y="53"/>
                  </a:cubicBezTo>
                  <a:cubicBezTo>
                    <a:pt x="878" y="52"/>
                    <a:pt x="879" y="51"/>
                    <a:pt x="880" y="50"/>
                  </a:cubicBezTo>
                  <a:cubicBezTo>
                    <a:pt x="880" y="50"/>
                    <a:pt x="881" y="49"/>
                    <a:pt x="882" y="49"/>
                  </a:cubicBezTo>
                  <a:cubicBezTo>
                    <a:pt x="883" y="47"/>
                    <a:pt x="884" y="46"/>
                    <a:pt x="884" y="44"/>
                  </a:cubicBezTo>
                  <a:cubicBezTo>
                    <a:pt x="885" y="44"/>
                    <a:pt x="885" y="44"/>
                    <a:pt x="885" y="43"/>
                  </a:cubicBezTo>
                  <a:cubicBezTo>
                    <a:pt x="886" y="42"/>
                    <a:pt x="886" y="40"/>
                    <a:pt x="887" y="39"/>
                  </a:cubicBezTo>
                  <a:cubicBezTo>
                    <a:pt x="887" y="39"/>
                    <a:pt x="887" y="38"/>
                    <a:pt x="887" y="38"/>
                  </a:cubicBezTo>
                  <a:cubicBezTo>
                    <a:pt x="886" y="38"/>
                    <a:pt x="885" y="38"/>
                    <a:pt x="885" y="38"/>
                  </a:cubicBezTo>
                  <a:cubicBezTo>
                    <a:pt x="884" y="39"/>
                    <a:pt x="883" y="39"/>
                    <a:pt x="882" y="40"/>
                  </a:cubicBezTo>
                  <a:cubicBezTo>
                    <a:pt x="882" y="41"/>
                    <a:pt x="881" y="42"/>
                    <a:pt x="880" y="43"/>
                  </a:cubicBezTo>
                  <a:cubicBezTo>
                    <a:pt x="880" y="43"/>
                    <a:pt x="879" y="43"/>
                    <a:pt x="879" y="44"/>
                  </a:cubicBezTo>
                  <a:cubicBezTo>
                    <a:pt x="878" y="44"/>
                    <a:pt x="878" y="45"/>
                    <a:pt x="878" y="46"/>
                  </a:cubicBezTo>
                  <a:cubicBezTo>
                    <a:pt x="877" y="46"/>
                    <a:pt x="876" y="47"/>
                    <a:pt x="875" y="47"/>
                  </a:cubicBezTo>
                  <a:cubicBezTo>
                    <a:pt x="875" y="48"/>
                    <a:pt x="874" y="49"/>
                    <a:pt x="873" y="49"/>
                  </a:cubicBezTo>
                  <a:cubicBezTo>
                    <a:pt x="873" y="49"/>
                    <a:pt x="873" y="49"/>
                    <a:pt x="872" y="49"/>
                  </a:cubicBezTo>
                  <a:cubicBezTo>
                    <a:pt x="873" y="47"/>
                    <a:pt x="879" y="42"/>
                    <a:pt x="878" y="40"/>
                  </a:cubicBezTo>
                  <a:cubicBezTo>
                    <a:pt x="878" y="39"/>
                    <a:pt x="870" y="39"/>
                    <a:pt x="869" y="38"/>
                  </a:cubicBezTo>
                  <a:cubicBezTo>
                    <a:pt x="869" y="38"/>
                    <a:pt x="869" y="37"/>
                    <a:pt x="869" y="37"/>
                  </a:cubicBezTo>
                  <a:cubicBezTo>
                    <a:pt x="870" y="36"/>
                    <a:pt x="871" y="36"/>
                    <a:pt x="872" y="36"/>
                  </a:cubicBezTo>
                  <a:cubicBezTo>
                    <a:pt x="872" y="36"/>
                    <a:pt x="872" y="36"/>
                    <a:pt x="873" y="36"/>
                  </a:cubicBezTo>
                  <a:cubicBezTo>
                    <a:pt x="873" y="35"/>
                    <a:pt x="874" y="35"/>
                    <a:pt x="874" y="35"/>
                  </a:cubicBezTo>
                  <a:cubicBezTo>
                    <a:pt x="875" y="35"/>
                    <a:pt x="876" y="34"/>
                    <a:pt x="877" y="34"/>
                  </a:cubicBezTo>
                  <a:cubicBezTo>
                    <a:pt x="877" y="34"/>
                    <a:pt x="878" y="33"/>
                    <a:pt x="879" y="33"/>
                  </a:cubicBezTo>
                  <a:cubicBezTo>
                    <a:pt x="880" y="33"/>
                    <a:pt x="880" y="32"/>
                    <a:pt x="882" y="32"/>
                  </a:cubicBezTo>
                  <a:cubicBezTo>
                    <a:pt x="882" y="32"/>
                    <a:pt x="883" y="32"/>
                    <a:pt x="883" y="32"/>
                  </a:cubicBezTo>
                  <a:cubicBezTo>
                    <a:pt x="884" y="31"/>
                    <a:pt x="884" y="30"/>
                    <a:pt x="884" y="30"/>
                  </a:cubicBezTo>
                  <a:cubicBezTo>
                    <a:pt x="885" y="29"/>
                    <a:pt x="885" y="29"/>
                    <a:pt x="885" y="28"/>
                  </a:cubicBezTo>
                  <a:cubicBezTo>
                    <a:pt x="886" y="27"/>
                    <a:pt x="886" y="26"/>
                    <a:pt x="887" y="25"/>
                  </a:cubicBezTo>
                  <a:cubicBezTo>
                    <a:pt x="887" y="24"/>
                    <a:pt x="888" y="22"/>
                    <a:pt x="889" y="21"/>
                  </a:cubicBezTo>
                  <a:cubicBezTo>
                    <a:pt x="889" y="21"/>
                    <a:pt x="889" y="21"/>
                    <a:pt x="889" y="21"/>
                  </a:cubicBezTo>
                  <a:cubicBezTo>
                    <a:pt x="889" y="21"/>
                    <a:pt x="889" y="21"/>
                    <a:pt x="889" y="21"/>
                  </a:cubicBezTo>
                  <a:cubicBezTo>
                    <a:pt x="889" y="20"/>
                    <a:pt x="890" y="19"/>
                    <a:pt x="891" y="18"/>
                  </a:cubicBezTo>
                  <a:cubicBezTo>
                    <a:pt x="891" y="17"/>
                    <a:pt x="892" y="16"/>
                    <a:pt x="892" y="15"/>
                  </a:cubicBezTo>
                  <a:cubicBezTo>
                    <a:pt x="893" y="13"/>
                    <a:pt x="895" y="11"/>
                    <a:pt x="895" y="9"/>
                  </a:cubicBezTo>
                  <a:cubicBezTo>
                    <a:pt x="896" y="8"/>
                    <a:pt x="898" y="4"/>
                    <a:pt x="898" y="2"/>
                  </a:cubicBezTo>
                  <a:cubicBezTo>
                    <a:pt x="898" y="2"/>
                    <a:pt x="898" y="2"/>
                    <a:pt x="898" y="2"/>
                  </a:cubicBezTo>
                  <a:cubicBezTo>
                    <a:pt x="898" y="1"/>
                    <a:pt x="899" y="1"/>
                    <a:pt x="899" y="0"/>
                  </a:cubicBezTo>
                  <a:close/>
                  <a:moveTo>
                    <a:pt x="785" y="26"/>
                  </a:moveTo>
                  <a:cubicBezTo>
                    <a:pt x="785" y="26"/>
                    <a:pt x="786" y="26"/>
                    <a:pt x="786" y="26"/>
                  </a:cubicBezTo>
                  <a:cubicBezTo>
                    <a:pt x="786" y="26"/>
                    <a:pt x="786" y="26"/>
                    <a:pt x="786" y="26"/>
                  </a:cubicBezTo>
                  <a:cubicBezTo>
                    <a:pt x="787" y="26"/>
                    <a:pt x="788" y="26"/>
                    <a:pt x="789" y="27"/>
                  </a:cubicBezTo>
                  <a:cubicBezTo>
                    <a:pt x="789" y="27"/>
                    <a:pt x="792" y="30"/>
                    <a:pt x="793" y="30"/>
                  </a:cubicBezTo>
                  <a:cubicBezTo>
                    <a:pt x="793" y="32"/>
                    <a:pt x="794" y="33"/>
                    <a:pt x="794" y="34"/>
                  </a:cubicBezTo>
                  <a:cubicBezTo>
                    <a:pt x="794" y="36"/>
                    <a:pt x="794" y="39"/>
                    <a:pt x="794" y="40"/>
                  </a:cubicBezTo>
                  <a:cubicBezTo>
                    <a:pt x="794" y="41"/>
                    <a:pt x="793" y="42"/>
                    <a:pt x="793" y="42"/>
                  </a:cubicBezTo>
                  <a:cubicBezTo>
                    <a:pt x="793" y="43"/>
                    <a:pt x="793" y="44"/>
                    <a:pt x="792" y="45"/>
                  </a:cubicBezTo>
                  <a:cubicBezTo>
                    <a:pt x="792" y="46"/>
                    <a:pt x="792" y="46"/>
                    <a:pt x="792" y="47"/>
                  </a:cubicBezTo>
                  <a:cubicBezTo>
                    <a:pt x="792" y="47"/>
                    <a:pt x="791" y="48"/>
                    <a:pt x="791" y="49"/>
                  </a:cubicBezTo>
                  <a:cubicBezTo>
                    <a:pt x="791" y="49"/>
                    <a:pt x="791" y="50"/>
                    <a:pt x="791" y="50"/>
                  </a:cubicBezTo>
                  <a:cubicBezTo>
                    <a:pt x="791" y="51"/>
                    <a:pt x="790" y="52"/>
                    <a:pt x="790" y="52"/>
                  </a:cubicBezTo>
                  <a:cubicBezTo>
                    <a:pt x="790" y="52"/>
                    <a:pt x="790" y="52"/>
                    <a:pt x="790" y="52"/>
                  </a:cubicBezTo>
                  <a:cubicBezTo>
                    <a:pt x="791" y="53"/>
                    <a:pt x="791" y="53"/>
                    <a:pt x="791" y="54"/>
                  </a:cubicBezTo>
                  <a:cubicBezTo>
                    <a:pt x="790" y="54"/>
                    <a:pt x="790" y="57"/>
                    <a:pt x="790" y="58"/>
                  </a:cubicBezTo>
                  <a:cubicBezTo>
                    <a:pt x="790" y="58"/>
                    <a:pt x="789" y="58"/>
                    <a:pt x="789" y="58"/>
                  </a:cubicBezTo>
                  <a:cubicBezTo>
                    <a:pt x="789" y="59"/>
                    <a:pt x="789" y="59"/>
                    <a:pt x="789" y="59"/>
                  </a:cubicBezTo>
                  <a:cubicBezTo>
                    <a:pt x="789" y="59"/>
                    <a:pt x="789" y="61"/>
                    <a:pt x="789" y="61"/>
                  </a:cubicBezTo>
                  <a:cubicBezTo>
                    <a:pt x="788" y="62"/>
                    <a:pt x="788" y="62"/>
                    <a:pt x="788" y="63"/>
                  </a:cubicBezTo>
                  <a:cubicBezTo>
                    <a:pt x="788" y="63"/>
                    <a:pt x="788" y="63"/>
                    <a:pt x="788" y="64"/>
                  </a:cubicBezTo>
                  <a:cubicBezTo>
                    <a:pt x="788" y="64"/>
                    <a:pt x="788" y="64"/>
                    <a:pt x="789" y="65"/>
                  </a:cubicBezTo>
                  <a:cubicBezTo>
                    <a:pt x="788" y="65"/>
                    <a:pt x="788" y="66"/>
                    <a:pt x="788" y="66"/>
                  </a:cubicBezTo>
                  <a:cubicBezTo>
                    <a:pt x="788" y="68"/>
                    <a:pt x="789" y="68"/>
                    <a:pt x="791" y="68"/>
                  </a:cubicBezTo>
                  <a:cubicBezTo>
                    <a:pt x="791" y="68"/>
                    <a:pt x="792" y="68"/>
                    <a:pt x="793" y="67"/>
                  </a:cubicBezTo>
                  <a:cubicBezTo>
                    <a:pt x="793" y="67"/>
                    <a:pt x="794" y="66"/>
                    <a:pt x="794" y="66"/>
                  </a:cubicBezTo>
                  <a:cubicBezTo>
                    <a:pt x="794" y="66"/>
                    <a:pt x="795" y="65"/>
                    <a:pt x="795" y="65"/>
                  </a:cubicBezTo>
                  <a:cubicBezTo>
                    <a:pt x="796" y="65"/>
                    <a:pt x="797" y="64"/>
                    <a:pt x="797" y="64"/>
                  </a:cubicBezTo>
                  <a:cubicBezTo>
                    <a:pt x="797" y="64"/>
                    <a:pt x="798" y="64"/>
                    <a:pt x="798" y="63"/>
                  </a:cubicBezTo>
                  <a:cubicBezTo>
                    <a:pt x="798" y="63"/>
                    <a:pt x="798" y="63"/>
                    <a:pt x="798" y="63"/>
                  </a:cubicBezTo>
                  <a:cubicBezTo>
                    <a:pt x="798" y="63"/>
                    <a:pt x="799" y="63"/>
                    <a:pt x="799" y="63"/>
                  </a:cubicBezTo>
                  <a:cubicBezTo>
                    <a:pt x="799" y="63"/>
                    <a:pt x="801" y="61"/>
                    <a:pt x="801" y="61"/>
                  </a:cubicBezTo>
                  <a:cubicBezTo>
                    <a:pt x="801" y="61"/>
                    <a:pt x="801" y="61"/>
                    <a:pt x="801" y="61"/>
                  </a:cubicBezTo>
                  <a:cubicBezTo>
                    <a:pt x="801" y="61"/>
                    <a:pt x="802" y="61"/>
                    <a:pt x="802" y="61"/>
                  </a:cubicBezTo>
                  <a:cubicBezTo>
                    <a:pt x="802" y="61"/>
                    <a:pt x="803" y="60"/>
                    <a:pt x="803" y="60"/>
                  </a:cubicBezTo>
                  <a:cubicBezTo>
                    <a:pt x="804" y="58"/>
                    <a:pt x="805" y="56"/>
                    <a:pt x="806" y="55"/>
                  </a:cubicBezTo>
                  <a:cubicBezTo>
                    <a:pt x="806" y="54"/>
                    <a:pt x="806" y="54"/>
                    <a:pt x="807" y="54"/>
                  </a:cubicBezTo>
                  <a:cubicBezTo>
                    <a:pt x="807" y="53"/>
                    <a:pt x="808" y="52"/>
                    <a:pt x="808" y="52"/>
                  </a:cubicBezTo>
                  <a:cubicBezTo>
                    <a:pt x="808" y="50"/>
                    <a:pt x="809" y="49"/>
                    <a:pt x="810" y="48"/>
                  </a:cubicBezTo>
                  <a:cubicBezTo>
                    <a:pt x="810" y="48"/>
                    <a:pt x="811" y="48"/>
                    <a:pt x="811" y="48"/>
                  </a:cubicBezTo>
                  <a:cubicBezTo>
                    <a:pt x="811" y="48"/>
                    <a:pt x="811" y="48"/>
                    <a:pt x="811" y="48"/>
                  </a:cubicBezTo>
                  <a:cubicBezTo>
                    <a:pt x="812" y="48"/>
                    <a:pt x="812" y="49"/>
                    <a:pt x="812" y="50"/>
                  </a:cubicBezTo>
                  <a:cubicBezTo>
                    <a:pt x="813" y="51"/>
                    <a:pt x="812" y="52"/>
                    <a:pt x="812" y="53"/>
                  </a:cubicBezTo>
                  <a:cubicBezTo>
                    <a:pt x="812" y="53"/>
                    <a:pt x="812" y="54"/>
                    <a:pt x="812" y="55"/>
                  </a:cubicBezTo>
                  <a:cubicBezTo>
                    <a:pt x="811" y="57"/>
                    <a:pt x="810" y="59"/>
                    <a:pt x="810" y="61"/>
                  </a:cubicBezTo>
                  <a:cubicBezTo>
                    <a:pt x="810" y="62"/>
                    <a:pt x="809" y="63"/>
                    <a:pt x="809" y="64"/>
                  </a:cubicBezTo>
                  <a:cubicBezTo>
                    <a:pt x="809" y="66"/>
                    <a:pt x="807" y="67"/>
                    <a:pt x="807" y="68"/>
                  </a:cubicBezTo>
                  <a:cubicBezTo>
                    <a:pt x="807" y="69"/>
                    <a:pt x="807" y="70"/>
                    <a:pt x="806" y="71"/>
                  </a:cubicBezTo>
                  <a:cubicBezTo>
                    <a:pt x="806" y="72"/>
                    <a:pt x="805" y="72"/>
                    <a:pt x="804" y="73"/>
                  </a:cubicBezTo>
                  <a:cubicBezTo>
                    <a:pt x="803" y="75"/>
                    <a:pt x="803" y="77"/>
                    <a:pt x="801" y="78"/>
                  </a:cubicBezTo>
                  <a:cubicBezTo>
                    <a:pt x="800" y="79"/>
                    <a:pt x="799" y="79"/>
                    <a:pt x="798" y="80"/>
                  </a:cubicBezTo>
                  <a:cubicBezTo>
                    <a:pt x="797" y="81"/>
                    <a:pt x="797" y="82"/>
                    <a:pt x="797" y="82"/>
                  </a:cubicBezTo>
                  <a:cubicBezTo>
                    <a:pt x="796" y="83"/>
                    <a:pt x="794" y="85"/>
                    <a:pt x="793" y="85"/>
                  </a:cubicBezTo>
                  <a:cubicBezTo>
                    <a:pt x="793" y="85"/>
                    <a:pt x="792" y="85"/>
                    <a:pt x="792" y="85"/>
                  </a:cubicBezTo>
                  <a:cubicBezTo>
                    <a:pt x="792" y="85"/>
                    <a:pt x="791" y="87"/>
                    <a:pt x="791" y="87"/>
                  </a:cubicBezTo>
                  <a:cubicBezTo>
                    <a:pt x="791" y="87"/>
                    <a:pt x="791" y="87"/>
                    <a:pt x="791" y="87"/>
                  </a:cubicBezTo>
                  <a:cubicBezTo>
                    <a:pt x="791" y="87"/>
                    <a:pt x="791" y="87"/>
                    <a:pt x="791" y="87"/>
                  </a:cubicBezTo>
                  <a:cubicBezTo>
                    <a:pt x="790" y="87"/>
                    <a:pt x="790" y="87"/>
                    <a:pt x="790" y="87"/>
                  </a:cubicBezTo>
                  <a:cubicBezTo>
                    <a:pt x="790" y="87"/>
                    <a:pt x="790" y="87"/>
                    <a:pt x="790" y="88"/>
                  </a:cubicBezTo>
                  <a:cubicBezTo>
                    <a:pt x="790" y="88"/>
                    <a:pt x="789" y="89"/>
                    <a:pt x="789" y="89"/>
                  </a:cubicBezTo>
                  <a:cubicBezTo>
                    <a:pt x="788" y="90"/>
                    <a:pt x="783" y="94"/>
                    <a:pt x="783" y="95"/>
                  </a:cubicBezTo>
                  <a:cubicBezTo>
                    <a:pt x="783" y="95"/>
                    <a:pt x="782" y="95"/>
                    <a:pt x="782" y="96"/>
                  </a:cubicBezTo>
                  <a:cubicBezTo>
                    <a:pt x="782" y="96"/>
                    <a:pt x="782" y="96"/>
                    <a:pt x="782" y="96"/>
                  </a:cubicBezTo>
                  <a:cubicBezTo>
                    <a:pt x="782" y="96"/>
                    <a:pt x="781" y="95"/>
                    <a:pt x="781" y="95"/>
                  </a:cubicBezTo>
                  <a:cubicBezTo>
                    <a:pt x="781" y="95"/>
                    <a:pt x="781" y="95"/>
                    <a:pt x="781" y="95"/>
                  </a:cubicBezTo>
                  <a:cubicBezTo>
                    <a:pt x="781" y="95"/>
                    <a:pt x="781" y="96"/>
                    <a:pt x="780" y="96"/>
                  </a:cubicBezTo>
                  <a:cubicBezTo>
                    <a:pt x="780" y="96"/>
                    <a:pt x="780" y="96"/>
                    <a:pt x="780" y="96"/>
                  </a:cubicBezTo>
                  <a:cubicBezTo>
                    <a:pt x="780" y="96"/>
                    <a:pt x="780" y="96"/>
                    <a:pt x="780" y="96"/>
                  </a:cubicBezTo>
                  <a:cubicBezTo>
                    <a:pt x="779" y="96"/>
                    <a:pt x="778" y="98"/>
                    <a:pt x="778" y="98"/>
                  </a:cubicBezTo>
                  <a:cubicBezTo>
                    <a:pt x="777" y="98"/>
                    <a:pt x="776" y="100"/>
                    <a:pt x="775" y="100"/>
                  </a:cubicBezTo>
                  <a:cubicBezTo>
                    <a:pt x="775" y="100"/>
                    <a:pt x="775" y="100"/>
                    <a:pt x="775" y="100"/>
                  </a:cubicBezTo>
                  <a:cubicBezTo>
                    <a:pt x="775" y="101"/>
                    <a:pt x="774" y="102"/>
                    <a:pt x="774" y="102"/>
                  </a:cubicBezTo>
                  <a:cubicBezTo>
                    <a:pt x="775" y="103"/>
                    <a:pt x="775" y="103"/>
                    <a:pt x="775" y="103"/>
                  </a:cubicBezTo>
                  <a:cubicBezTo>
                    <a:pt x="775" y="104"/>
                    <a:pt x="775" y="105"/>
                    <a:pt x="775" y="106"/>
                  </a:cubicBezTo>
                  <a:cubicBezTo>
                    <a:pt x="774" y="106"/>
                    <a:pt x="774" y="108"/>
                    <a:pt x="773" y="108"/>
                  </a:cubicBezTo>
                  <a:cubicBezTo>
                    <a:pt x="773" y="109"/>
                    <a:pt x="771" y="109"/>
                    <a:pt x="771" y="110"/>
                  </a:cubicBezTo>
                  <a:cubicBezTo>
                    <a:pt x="770" y="111"/>
                    <a:pt x="769" y="112"/>
                    <a:pt x="769" y="113"/>
                  </a:cubicBezTo>
                  <a:cubicBezTo>
                    <a:pt x="769" y="113"/>
                    <a:pt x="768" y="114"/>
                    <a:pt x="768" y="114"/>
                  </a:cubicBezTo>
                  <a:cubicBezTo>
                    <a:pt x="767" y="115"/>
                    <a:pt x="767" y="116"/>
                    <a:pt x="766" y="116"/>
                  </a:cubicBezTo>
                  <a:cubicBezTo>
                    <a:pt x="766" y="117"/>
                    <a:pt x="766" y="118"/>
                    <a:pt x="766" y="118"/>
                  </a:cubicBezTo>
                  <a:cubicBezTo>
                    <a:pt x="766" y="118"/>
                    <a:pt x="766" y="118"/>
                    <a:pt x="766" y="118"/>
                  </a:cubicBezTo>
                  <a:cubicBezTo>
                    <a:pt x="766" y="118"/>
                    <a:pt x="766" y="119"/>
                    <a:pt x="766" y="119"/>
                  </a:cubicBezTo>
                  <a:cubicBezTo>
                    <a:pt x="765" y="119"/>
                    <a:pt x="765" y="120"/>
                    <a:pt x="765" y="121"/>
                  </a:cubicBezTo>
                  <a:cubicBezTo>
                    <a:pt x="765" y="121"/>
                    <a:pt x="764" y="121"/>
                    <a:pt x="764" y="122"/>
                  </a:cubicBezTo>
                  <a:cubicBezTo>
                    <a:pt x="764" y="122"/>
                    <a:pt x="763" y="123"/>
                    <a:pt x="763" y="123"/>
                  </a:cubicBezTo>
                  <a:cubicBezTo>
                    <a:pt x="763" y="124"/>
                    <a:pt x="762" y="124"/>
                    <a:pt x="762" y="125"/>
                  </a:cubicBezTo>
                  <a:cubicBezTo>
                    <a:pt x="761" y="125"/>
                    <a:pt x="761" y="125"/>
                    <a:pt x="760" y="126"/>
                  </a:cubicBezTo>
                  <a:cubicBezTo>
                    <a:pt x="759" y="126"/>
                    <a:pt x="758" y="128"/>
                    <a:pt x="757" y="129"/>
                  </a:cubicBezTo>
                  <a:cubicBezTo>
                    <a:pt x="757" y="129"/>
                    <a:pt x="756" y="129"/>
                    <a:pt x="755" y="130"/>
                  </a:cubicBezTo>
                  <a:cubicBezTo>
                    <a:pt x="755" y="130"/>
                    <a:pt x="754" y="131"/>
                    <a:pt x="754" y="131"/>
                  </a:cubicBezTo>
                  <a:cubicBezTo>
                    <a:pt x="754" y="131"/>
                    <a:pt x="751" y="132"/>
                    <a:pt x="751" y="132"/>
                  </a:cubicBezTo>
                  <a:cubicBezTo>
                    <a:pt x="751" y="132"/>
                    <a:pt x="751" y="132"/>
                    <a:pt x="751" y="132"/>
                  </a:cubicBezTo>
                  <a:cubicBezTo>
                    <a:pt x="751" y="132"/>
                    <a:pt x="751" y="133"/>
                    <a:pt x="751" y="134"/>
                  </a:cubicBezTo>
                  <a:cubicBezTo>
                    <a:pt x="751" y="134"/>
                    <a:pt x="751" y="134"/>
                    <a:pt x="751" y="134"/>
                  </a:cubicBezTo>
                  <a:cubicBezTo>
                    <a:pt x="751" y="134"/>
                    <a:pt x="751" y="134"/>
                    <a:pt x="751" y="134"/>
                  </a:cubicBezTo>
                  <a:cubicBezTo>
                    <a:pt x="750" y="134"/>
                    <a:pt x="750" y="134"/>
                    <a:pt x="750" y="134"/>
                  </a:cubicBezTo>
                  <a:cubicBezTo>
                    <a:pt x="750" y="134"/>
                    <a:pt x="750" y="135"/>
                    <a:pt x="749" y="135"/>
                  </a:cubicBezTo>
                  <a:cubicBezTo>
                    <a:pt x="749" y="135"/>
                    <a:pt x="748" y="135"/>
                    <a:pt x="748" y="135"/>
                  </a:cubicBezTo>
                  <a:cubicBezTo>
                    <a:pt x="747" y="135"/>
                    <a:pt x="747" y="136"/>
                    <a:pt x="746" y="136"/>
                  </a:cubicBezTo>
                  <a:cubicBezTo>
                    <a:pt x="745" y="136"/>
                    <a:pt x="744" y="135"/>
                    <a:pt x="744" y="135"/>
                  </a:cubicBezTo>
                  <a:cubicBezTo>
                    <a:pt x="743" y="134"/>
                    <a:pt x="742" y="133"/>
                    <a:pt x="742" y="132"/>
                  </a:cubicBezTo>
                  <a:cubicBezTo>
                    <a:pt x="743" y="131"/>
                    <a:pt x="743" y="130"/>
                    <a:pt x="744" y="129"/>
                  </a:cubicBezTo>
                  <a:cubicBezTo>
                    <a:pt x="745" y="127"/>
                    <a:pt x="746" y="126"/>
                    <a:pt x="747" y="125"/>
                  </a:cubicBezTo>
                  <a:cubicBezTo>
                    <a:pt x="748" y="124"/>
                    <a:pt x="747" y="124"/>
                    <a:pt x="748" y="123"/>
                  </a:cubicBezTo>
                  <a:cubicBezTo>
                    <a:pt x="748" y="123"/>
                    <a:pt x="749" y="122"/>
                    <a:pt x="749" y="122"/>
                  </a:cubicBezTo>
                  <a:cubicBezTo>
                    <a:pt x="749" y="121"/>
                    <a:pt x="750" y="119"/>
                    <a:pt x="750" y="119"/>
                  </a:cubicBezTo>
                  <a:cubicBezTo>
                    <a:pt x="750" y="118"/>
                    <a:pt x="751" y="118"/>
                    <a:pt x="751" y="117"/>
                  </a:cubicBezTo>
                  <a:cubicBezTo>
                    <a:pt x="751" y="117"/>
                    <a:pt x="751" y="117"/>
                    <a:pt x="751" y="117"/>
                  </a:cubicBezTo>
                  <a:cubicBezTo>
                    <a:pt x="752" y="116"/>
                    <a:pt x="752" y="116"/>
                    <a:pt x="752" y="116"/>
                  </a:cubicBezTo>
                  <a:cubicBezTo>
                    <a:pt x="752" y="116"/>
                    <a:pt x="752" y="115"/>
                    <a:pt x="752" y="115"/>
                  </a:cubicBezTo>
                  <a:cubicBezTo>
                    <a:pt x="753" y="113"/>
                    <a:pt x="754" y="112"/>
                    <a:pt x="755" y="110"/>
                  </a:cubicBezTo>
                  <a:cubicBezTo>
                    <a:pt x="756" y="110"/>
                    <a:pt x="755" y="109"/>
                    <a:pt x="756" y="108"/>
                  </a:cubicBezTo>
                  <a:cubicBezTo>
                    <a:pt x="756" y="107"/>
                    <a:pt x="758" y="106"/>
                    <a:pt x="758" y="105"/>
                  </a:cubicBezTo>
                  <a:cubicBezTo>
                    <a:pt x="758" y="104"/>
                    <a:pt x="758" y="103"/>
                    <a:pt x="758" y="103"/>
                  </a:cubicBezTo>
                  <a:cubicBezTo>
                    <a:pt x="758" y="103"/>
                    <a:pt x="757" y="102"/>
                    <a:pt x="757" y="102"/>
                  </a:cubicBezTo>
                  <a:cubicBezTo>
                    <a:pt x="757" y="102"/>
                    <a:pt x="758" y="101"/>
                    <a:pt x="757" y="101"/>
                  </a:cubicBezTo>
                  <a:cubicBezTo>
                    <a:pt x="757" y="101"/>
                    <a:pt x="757" y="101"/>
                    <a:pt x="757" y="101"/>
                  </a:cubicBezTo>
                  <a:cubicBezTo>
                    <a:pt x="756" y="101"/>
                    <a:pt x="756" y="101"/>
                    <a:pt x="755" y="101"/>
                  </a:cubicBezTo>
                  <a:cubicBezTo>
                    <a:pt x="755" y="101"/>
                    <a:pt x="754" y="100"/>
                    <a:pt x="754" y="100"/>
                  </a:cubicBezTo>
                  <a:cubicBezTo>
                    <a:pt x="752" y="100"/>
                    <a:pt x="751" y="102"/>
                    <a:pt x="749" y="101"/>
                  </a:cubicBezTo>
                  <a:cubicBezTo>
                    <a:pt x="749" y="100"/>
                    <a:pt x="748" y="100"/>
                    <a:pt x="748" y="100"/>
                  </a:cubicBezTo>
                  <a:cubicBezTo>
                    <a:pt x="748" y="100"/>
                    <a:pt x="747" y="100"/>
                    <a:pt x="746" y="101"/>
                  </a:cubicBezTo>
                  <a:cubicBezTo>
                    <a:pt x="746" y="100"/>
                    <a:pt x="746" y="100"/>
                    <a:pt x="746" y="100"/>
                  </a:cubicBezTo>
                  <a:cubicBezTo>
                    <a:pt x="745" y="100"/>
                    <a:pt x="746" y="100"/>
                    <a:pt x="746" y="100"/>
                  </a:cubicBezTo>
                  <a:cubicBezTo>
                    <a:pt x="745" y="100"/>
                    <a:pt x="745" y="101"/>
                    <a:pt x="745" y="101"/>
                  </a:cubicBezTo>
                  <a:cubicBezTo>
                    <a:pt x="744" y="101"/>
                    <a:pt x="743" y="101"/>
                    <a:pt x="742" y="101"/>
                  </a:cubicBezTo>
                  <a:cubicBezTo>
                    <a:pt x="741" y="101"/>
                    <a:pt x="741" y="101"/>
                    <a:pt x="740" y="101"/>
                  </a:cubicBezTo>
                  <a:cubicBezTo>
                    <a:pt x="739" y="101"/>
                    <a:pt x="739" y="102"/>
                    <a:pt x="738" y="102"/>
                  </a:cubicBezTo>
                  <a:cubicBezTo>
                    <a:pt x="737" y="102"/>
                    <a:pt x="735" y="102"/>
                    <a:pt x="734" y="102"/>
                  </a:cubicBezTo>
                  <a:cubicBezTo>
                    <a:pt x="733" y="102"/>
                    <a:pt x="732" y="102"/>
                    <a:pt x="732" y="102"/>
                  </a:cubicBezTo>
                  <a:cubicBezTo>
                    <a:pt x="731" y="101"/>
                    <a:pt x="730" y="100"/>
                    <a:pt x="729" y="100"/>
                  </a:cubicBezTo>
                  <a:cubicBezTo>
                    <a:pt x="728" y="100"/>
                    <a:pt x="728" y="99"/>
                    <a:pt x="728" y="99"/>
                  </a:cubicBezTo>
                  <a:cubicBezTo>
                    <a:pt x="727" y="98"/>
                    <a:pt x="727" y="98"/>
                    <a:pt x="727" y="98"/>
                  </a:cubicBezTo>
                  <a:cubicBezTo>
                    <a:pt x="726" y="98"/>
                    <a:pt x="725" y="97"/>
                    <a:pt x="724" y="96"/>
                  </a:cubicBezTo>
                  <a:cubicBezTo>
                    <a:pt x="724" y="96"/>
                    <a:pt x="724" y="96"/>
                    <a:pt x="724" y="96"/>
                  </a:cubicBezTo>
                  <a:cubicBezTo>
                    <a:pt x="724" y="96"/>
                    <a:pt x="724" y="96"/>
                    <a:pt x="724" y="96"/>
                  </a:cubicBezTo>
                  <a:cubicBezTo>
                    <a:pt x="725" y="94"/>
                    <a:pt x="726" y="93"/>
                    <a:pt x="728" y="93"/>
                  </a:cubicBezTo>
                  <a:cubicBezTo>
                    <a:pt x="728" y="93"/>
                    <a:pt x="729" y="93"/>
                    <a:pt x="729" y="93"/>
                  </a:cubicBezTo>
                  <a:cubicBezTo>
                    <a:pt x="730" y="92"/>
                    <a:pt x="730" y="92"/>
                    <a:pt x="731" y="92"/>
                  </a:cubicBezTo>
                  <a:cubicBezTo>
                    <a:pt x="731" y="92"/>
                    <a:pt x="732" y="92"/>
                    <a:pt x="732" y="93"/>
                  </a:cubicBezTo>
                  <a:cubicBezTo>
                    <a:pt x="733" y="93"/>
                    <a:pt x="733" y="93"/>
                    <a:pt x="733" y="92"/>
                  </a:cubicBezTo>
                  <a:cubicBezTo>
                    <a:pt x="733" y="92"/>
                    <a:pt x="733" y="92"/>
                    <a:pt x="733" y="92"/>
                  </a:cubicBezTo>
                  <a:cubicBezTo>
                    <a:pt x="733" y="92"/>
                    <a:pt x="734" y="92"/>
                    <a:pt x="734" y="92"/>
                  </a:cubicBezTo>
                  <a:cubicBezTo>
                    <a:pt x="735" y="90"/>
                    <a:pt x="738" y="91"/>
                    <a:pt x="740" y="91"/>
                  </a:cubicBezTo>
                  <a:cubicBezTo>
                    <a:pt x="740" y="91"/>
                    <a:pt x="740" y="91"/>
                    <a:pt x="740" y="91"/>
                  </a:cubicBezTo>
                  <a:cubicBezTo>
                    <a:pt x="740" y="91"/>
                    <a:pt x="740" y="91"/>
                    <a:pt x="741" y="91"/>
                  </a:cubicBezTo>
                  <a:cubicBezTo>
                    <a:pt x="741" y="90"/>
                    <a:pt x="742" y="90"/>
                    <a:pt x="742" y="90"/>
                  </a:cubicBezTo>
                  <a:cubicBezTo>
                    <a:pt x="743" y="89"/>
                    <a:pt x="743" y="89"/>
                    <a:pt x="743" y="89"/>
                  </a:cubicBezTo>
                  <a:cubicBezTo>
                    <a:pt x="743" y="89"/>
                    <a:pt x="744" y="89"/>
                    <a:pt x="745" y="89"/>
                  </a:cubicBezTo>
                  <a:cubicBezTo>
                    <a:pt x="745" y="89"/>
                    <a:pt x="745" y="89"/>
                    <a:pt x="745" y="89"/>
                  </a:cubicBezTo>
                  <a:cubicBezTo>
                    <a:pt x="745" y="88"/>
                    <a:pt x="745" y="88"/>
                    <a:pt x="745" y="88"/>
                  </a:cubicBezTo>
                  <a:cubicBezTo>
                    <a:pt x="745" y="88"/>
                    <a:pt x="745" y="88"/>
                    <a:pt x="745" y="88"/>
                  </a:cubicBezTo>
                  <a:cubicBezTo>
                    <a:pt x="746" y="88"/>
                    <a:pt x="747" y="88"/>
                    <a:pt x="748" y="88"/>
                  </a:cubicBezTo>
                  <a:cubicBezTo>
                    <a:pt x="748" y="88"/>
                    <a:pt x="749" y="87"/>
                    <a:pt x="749" y="87"/>
                  </a:cubicBezTo>
                  <a:cubicBezTo>
                    <a:pt x="749" y="87"/>
                    <a:pt x="750" y="87"/>
                    <a:pt x="750" y="87"/>
                  </a:cubicBezTo>
                  <a:cubicBezTo>
                    <a:pt x="750" y="87"/>
                    <a:pt x="750" y="87"/>
                    <a:pt x="750" y="87"/>
                  </a:cubicBezTo>
                  <a:cubicBezTo>
                    <a:pt x="751" y="87"/>
                    <a:pt x="752" y="87"/>
                    <a:pt x="752" y="87"/>
                  </a:cubicBezTo>
                  <a:cubicBezTo>
                    <a:pt x="752" y="87"/>
                    <a:pt x="752" y="87"/>
                    <a:pt x="752" y="87"/>
                  </a:cubicBezTo>
                  <a:cubicBezTo>
                    <a:pt x="753" y="86"/>
                    <a:pt x="755" y="86"/>
                    <a:pt x="756" y="86"/>
                  </a:cubicBezTo>
                  <a:cubicBezTo>
                    <a:pt x="757" y="86"/>
                    <a:pt x="757" y="86"/>
                    <a:pt x="758" y="86"/>
                  </a:cubicBezTo>
                  <a:cubicBezTo>
                    <a:pt x="759" y="86"/>
                    <a:pt x="759" y="85"/>
                    <a:pt x="760" y="85"/>
                  </a:cubicBezTo>
                  <a:cubicBezTo>
                    <a:pt x="762" y="84"/>
                    <a:pt x="763" y="83"/>
                    <a:pt x="764" y="81"/>
                  </a:cubicBezTo>
                  <a:cubicBezTo>
                    <a:pt x="764" y="80"/>
                    <a:pt x="765" y="79"/>
                    <a:pt x="765" y="79"/>
                  </a:cubicBezTo>
                  <a:cubicBezTo>
                    <a:pt x="767" y="79"/>
                    <a:pt x="767" y="78"/>
                    <a:pt x="768" y="77"/>
                  </a:cubicBezTo>
                  <a:cubicBezTo>
                    <a:pt x="768" y="76"/>
                    <a:pt x="769" y="75"/>
                    <a:pt x="769" y="74"/>
                  </a:cubicBezTo>
                  <a:cubicBezTo>
                    <a:pt x="770" y="73"/>
                    <a:pt x="769" y="72"/>
                    <a:pt x="770" y="70"/>
                  </a:cubicBezTo>
                  <a:cubicBezTo>
                    <a:pt x="770" y="70"/>
                    <a:pt x="770" y="69"/>
                    <a:pt x="770" y="69"/>
                  </a:cubicBezTo>
                  <a:cubicBezTo>
                    <a:pt x="770" y="69"/>
                    <a:pt x="770" y="69"/>
                    <a:pt x="770" y="69"/>
                  </a:cubicBezTo>
                  <a:cubicBezTo>
                    <a:pt x="770" y="69"/>
                    <a:pt x="770" y="69"/>
                    <a:pt x="770" y="69"/>
                  </a:cubicBezTo>
                  <a:cubicBezTo>
                    <a:pt x="771" y="68"/>
                    <a:pt x="772" y="67"/>
                    <a:pt x="771" y="65"/>
                  </a:cubicBezTo>
                  <a:cubicBezTo>
                    <a:pt x="771" y="65"/>
                    <a:pt x="771" y="65"/>
                    <a:pt x="771" y="65"/>
                  </a:cubicBezTo>
                  <a:cubicBezTo>
                    <a:pt x="772" y="65"/>
                    <a:pt x="772" y="65"/>
                    <a:pt x="772" y="65"/>
                  </a:cubicBezTo>
                  <a:cubicBezTo>
                    <a:pt x="772" y="64"/>
                    <a:pt x="772" y="63"/>
                    <a:pt x="773" y="63"/>
                  </a:cubicBezTo>
                  <a:cubicBezTo>
                    <a:pt x="773" y="61"/>
                    <a:pt x="775" y="60"/>
                    <a:pt x="775" y="58"/>
                  </a:cubicBezTo>
                  <a:cubicBezTo>
                    <a:pt x="775" y="57"/>
                    <a:pt x="775" y="57"/>
                    <a:pt x="775" y="56"/>
                  </a:cubicBezTo>
                  <a:cubicBezTo>
                    <a:pt x="775" y="56"/>
                    <a:pt x="776" y="55"/>
                    <a:pt x="776" y="55"/>
                  </a:cubicBezTo>
                  <a:cubicBezTo>
                    <a:pt x="776" y="54"/>
                    <a:pt x="776" y="54"/>
                    <a:pt x="776" y="53"/>
                  </a:cubicBezTo>
                  <a:cubicBezTo>
                    <a:pt x="777" y="53"/>
                    <a:pt x="776" y="52"/>
                    <a:pt x="777" y="52"/>
                  </a:cubicBezTo>
                  <a:cubicBezTo>
                    <a:pt x="777" y="52"/>
                    <a:pt x="778" y="51"/>
                    <a:pt x="777" y="50"/>
                  </a:cubicBezTo>
                  <a:cubicBezTo>
                    <a:pt x="777" y="50"/>
                    <a:pt x="777" y="50"/>
                    <a:pt x="778" y="50"/>
                  </a:cubicBezTo>
                  <a:cubicBezTo>
                    <a:pt x="778" y="50"/>
                    <a:pt x="778" y="50"/>
                    <a:pt x="778" y="49"/>
                  </a:cubicBezTo>
                  <a:cubicBezTo>
                    <a:pt x="777" y="49"/>
                    <a:pt x="778" y="47"/>
                    <a:pt x="778" y="46"/>
                  </a:cubicBezTo>
                  <a:cubicBezTo>
                    <a:pt x="778" y="46"/>
                    <a:pt x="778" y="46"/>
                    <a:pt x="778" y="45"/>
                  </a:cubicBezTo>
                  <a:cubicBezTo>
                    <a:pt x="780" y="44"/>
                    <a:pt x="779" y="43"/>
                    <a:pt x="779" y="41"/>
                  </a:cubicBezTo>
                  <a:cubicBezTo>
                    <a:pt x="779" y="40"/>
                    <a:pt x="781" y="37"/>
                    <a:pt x="781" y="37"/>
                  </a:cubicBezTo>
                  <a:cubicBezTo>
                    <a:pt x="781" y="36"/>
                    <a:pt x="781" y="34"/>
                    <a:pt x="782" y="33"/>
                  </a:cubicBezTo>
                  <a:cubicBezTo>
                    <a:pt x="782" y="33"/>
                    <a:pt x="782" y="32"/>
                    <a:pt x="783" y="32"/>
                  </a:cubicBezTo>
                  <a:cubicBezTo>
                    <a:pt x="783" y="31"/>
                    <a:pt x="783" y="31"/>
                    <a:pt x="784" y="31"/>
                  </a:cubicBezTo>
                  <a:cubicBezTo>
                    <a:pt x="784" y="30"/>
                    <a:pt x="784" y="30"/>
                    <a:pt x="784" y="30"/>
                  </a:cubicBezTo>
                  <a:cubicBezTo>
                    <a:pt x="784" y="29"/>
                    <a:pt x="784" y="29"/>
                    <a:pt x="784" y="28"/>
                  </a:cubicBezTo>
                  <a:cubicBezTo>
                    <a:pt x="784" y="28"/>
                    <a:pt x="784" y="27"/>
                    <a:pt x="784" y="27"/>
                  </a:cubicBezTo>
                  <a:cubicBezTo>
                    <a:pt x="784" y="27"/>
                    <a:pt x="785" y="26"/>
                    <a:pt x="785" y="26"/>
                  </a:cubicBezTo>
                  <a:close/>
                  <a:moveTo>
                    <a:pt x="193" y="27"/>
                  </a:moveTo>
                  <a:cubicBezTo>
                    <a:pt x="194" y="27"/>
                    <a:pt x="197" y="27"/>
                    <a:pt x="198" y="28"/>
                  </a:cubicBezTo>
                  <a:cubicBezTo>
                    <a:pt x="198" y="28"/>
                    <a:pt x="199" y="29"/>
                    <a:pt x="199" y="29"/>
                  </a:cubicBezTo>
                  <a:cubicBezTo>
                    <a:pt x="199" y="29"/>
                    <a:pt x="200" y="30"/>
                    <a:pt x="200" y="30"/>
                  </a:cubicBezTo>
                  <a:cubicBezTo>
                    <a:pt x="200" y="31"/>
                    <a:pt x="200" y="31"/>
                    <a:pt x="200" y="32"/>
                  </a:cubicBezTo>
                  <a:cubicBezTo>
                    <a:pt x="201" y="32"/>
                    <a:pt x="201" y="33"/>
                    <a:pt x="201" y="34"/>
                  </a:cubicBezTo>
                  <a:cubicBezTo>
                    <a:pt x="202" y="35"/>
                    <a:pt x="202" y="36"/>
                    <a:pt x="202" y="38"/>
                  </a:cubicBezTo>
                  <a:cubicBezTo>
                    <a:pt x="202" y="38"/>
                    <a:pt x="202" y="39"/>
                    <a:pt x="202" y="40"/>
                  </a:cubicBezTo>
                  <a:cubicBezTo>
                    <a:pt x="202" y="41"/>
                    <a:pt x="202" y="42"/>
                    <a:pt x="202" y="43"/>
                  </a:cubicBezTo>
                  <a:cubicBezTo>
                    <a:pt x="202" y="44"/>
                    <a:pt x="201" y="44"/>
                    <a:pt x="201" y="45"/>
                  </a:cubicBezTo>
                  <a:cubicBezTo>
                    <a:pt x="201" y="46"/>
                    <a:pt x="201" y="47"/>
                    <a:pt x="201" y="48"/>
                  </a:cubicBezTo>
                  <a:cubicBezTo>
                    <a:pt x="201" y="48"/>
                    <a:pt x="200" y="49"/>
                    <a:pt x="200" y="49"/>
                  </a:cubicBezTo>
                  <a:cubicBezTo>
                    <a:pt x="200" y="50"/>
                    <a:pt x="200" y="50"/>
                    <a:pt x="200" y="51"/>
                  </a:cubicBezTo>
                  <a:cubicBezTo>
                    <a:pt x="200" y="51"/>
                    <a:pt x="200" y="52"/>
                    <a:pt x="200" y="52"/>
                  </a:cubicBezTo>
                  <a:cubicBezTo>
                    <a:pt x="200" y="53"/>
                    <a:pt x="200" y="53"/>
                    <a:pt x="200" y="53"/>
                  </a:cubicBezTo>
                  <a:cubicBezTo>
                    <a:pt x="200" y="53"/>
                    <a:pt x="200" y="53"/>
                    <a:pt x="200" y="54"/>
                  </a:cubicBezTo>
                  <a:cubicBezTo>
                    <a:pt x="200" y="54"/>
                    <a:pt x="200" y="54"/>
                    <a:pt x="200" y="53"/>
                  </a:cubicBezTo>
                  <a:cubicBezTo>
                    <a:pt x="200" y="53"/>
                    <a:pt x="201" y="53"/>
                    <a:pt x="201" y="53"/>
                  </a:cubicBezTo>
                  <a:cubicBezTo>
                    <a:pt x="201" y="53"/>
                    <a:pt x="202" y="52"/>
                    <a:pt x="203" y="51"/>
                  </a:cubicBezTo>
                  <a:cubicBezTo>
                    <a:pt x="204" y="50"/>
                    <a:pt x="205" y="51"/>
                    <a:pt x="206" y="51"/>
                  </a:cubicBezTo>
                  <a:cubicBezTo>
                    <a:pt x="207" y="51"/>
                    <a:pt x="207" y="50"/>
                    <a:pt x="208" y="50"/>
                  </a:cubicBezTo>
                  <a:cubicBezTo>
                    <a:pt x="208" y="50"/>
                    <a:pt x="209" y="50"/>
                    <a:pt x="210" y="50"/>
                  </a:cubicBezTo>
                  <a:cubicBezTo>
                    <a:pt x="210" y="49"/>
                    <a:pt x="210" y="49"/>
                    <a:pt x="211" y="49"/>
                  </a:cubicBezTo>
                  <a:cubicBezTo>
                    <a:pt x="212" y="49"/>
                    <a:pt x="214" y="49"/>
                    <a:pt x="215" y="49"/>
                  </a:cubicBezTo>
                  <a:cubicBezTo>
                    <a:pt x="216" y="49"/>
                    <a:pt x="218" y="49"/>
                    <a:pt x="220" y="49"/>
                  </a:cubicBezTo>
                  <a:cubicBezTo>
                    <a:pt x="221" y="49"/>
                    <a:pt x="222" y="50"/>
                    <a:pt x="222" y="50"/>
                  </a:cubicBezTo>
                  <a:cubicBezTo>
                    <a:pt x="223" y="51"/>
                    <a:pt x="223" y="51"/>
                    <a:pt x="223" y="51"/>
                  </a:cubicBezTo>
                  <a:cubicBezTo>
                    <a:pt x="224" y="52"/>
                    <a:pt x="226" y="54"/>
                    <a:pt x="226" y="55"/>
                  </a:cubicBezTo>
                  <a:cubicBezTo>
                    <a:pt x="227" y="56"/>
                    <a:pt x="227" y="62"/>
                    <a:pt x="227" y="64"/>
                  </a:cubicBezTo>
                  <a:cubicBezTo>
                    <a:pt x="227" y="65"/>
                    <a:pt x="226" y="66"/>
                    <a:pt x="225" y="67"/>
                  </a:cubicBezTo>
                  <a:cubicBezTo>
                    <a:pt x="225" y="67"/>
                    <a:pt x="225" y="68"/>
                    <a:pt x="225" y="68"/>
                  </a:cubicBezTo>
                  <a:cubicBezTo>
                    <a:pt x="224" y="69"/>
                    <a:pt x="224" y="69"/>
                    <a:pt x="223" y="70"/>
                  </a:cubicBezTo>
                  <a:cubicBezTo>
                    <a:pt x="223" y="71"/>
                    <a:pt x="222" y="71"/>
                    <a:pt x="222" y="72"/>
                  </a:cubicBezTo>
                  <a:cubicBezTo>
                    <a:pt x="221" y="73"/>
                    <a:pt x="219" y="75"/>
                    <a:pt x="218" y="76"/>
                  </a:cubicBezTo>
                  <a:cubicBezTo>
                    <a:pt x="217" y="77"/>
                    <a:pt x="216" y="79"/>
                    <a:pt x="215" y="80"/>
                  </a:cubicBezTo>
                  <a:cubicBezTo>
                    <a:pt x="215" y="81"/>
                    <a:pt x="214" y="81"/>
                    <a:pt x="213" y="82"/>
                  </a:cubicBezTo>
                  <a:cubicBezTo>
                    <a:pt x="212" y="82"/>
                    <a:pt x="212" y="83"/>
                    <a:pt x="211" y="83"/>
                  </a:cubicBezTo>
                  <a:cubicBezTo>
                    <a:pt x="211" y="84"/>
                    <a:pt x="210" y="84"/>
                    <a:pt x="209" y="84"/>
                  </a:cubicBezTo>
                  <a:cubicBezTo>
                    <a:pt x="209" y="84"/>
                    <a:pt x="209" y="85"/>
                    <a:pt x="208" y="85"/>
                  </a:cubicBezTo>
                  <a:cubicBezTo>
                    <a:pt x="208" y="85"/>
                    <a:pt x="207" y="85"/>
                    <a:pt x="207" y="86"/>
                  </a:cubicBezTo>
                  <a:cubicBezTo>
                    <a:pt x="206" y="86"/>
                    <a:pt x="206" y="86"/>
                    <a:pt x="205" y="87"/>
                  </a:cubicBezTo>
                  <a:cubicBezTo>
                    <a:pt x="205" y="87"/>
                    <a:pt x="204" y="87"/>
                    <a:pt x="204" y="87"/>
                  </a:cubicBezTo>
                  <a:cubicBezTo>
                    <a:pt x="203" y="87"/>
                    <a:pt x="203" y="87"/>
                    <a:pt x="203" y="88"/>
                  </a:cubicBezTo>
                  <a:cubicBezTo>
                    <a:pt x="202" y="88"/>
                    <a:pt x="201" y="88"/>
                    <a:pt x="200" y="88"/>
                  </a:cubicBezTo>
                  <a:cubicBezTo>
                    <a:pt x="199" y="88"/>
                    <a:pt x="199" y="88"/>
                    <a:pt x="198" y="89"/>
                  </a:cubicBezTo>
                  <a:cubicBezTo>
                    <a:pt x="197" y="89"/>
                    <a:pt x="197" y="89"/>
                    <a:pt x="196" y="89"/>
                  </a:cubicBezTo>
                  <a:cubicBezTo>
                    <a:pt x="196" y="89"/>
                    <a:pt x="192" y="93"/>
                    <a:pt x="192" y="93"/>
                  </a:cubicBezTo>
                  <a:cubicBezTo>
                    <a:pt x="192" y="94"/>
                    <a:pt x="192" y="95"/>
                    <a:pt x="191" y="95"/>
                  </a:cubicBezTo>
                  <a:cubicBezTo>
                    <a:pt x="191" y="96"/>
                    <a:pt x="190" y="96"/>
                    <a:pt x="190" y="96"/>
                  </a:cubicBezTo>
                  <a:cubicBezTo>
                    <a:pt x="189" y="97"/>
                    <a:pt x="189" y="98"/>
                    <a:pt x="189" y="98"/>
                  </a:cubicBezTo>
                  <a:cubicBezTo>
                    <a:pt x="189" y="99"/>
                    <a:pt x="188" y="100"/>
                    <a:pt x="188" y="100"/>
                  </a:cubicBezTo>
                  <a:cubicBezTo>
                    <a:pt x="188" y="101"/>
                    <a:pt x="188" y="101"/>
                    <a:pt x="188" y="102"/>
                  </a:cubicBezTo>
                  <a:cubicBezTo>
                    <a:pt x="187" y="103"/>
                    <a:pt x="186" y="105"/>
                    <a:pt x="186" y="107"/>
                  </a:cubicBezTo>
                  <a:cubicBezTo>
                    <a:pt x="186" y="107"/>
                    <a:pt x="186" y="108"/>
                    <a:pt x="186" y="108"/>
                  </a:cubicBezTo>
                  <a:cubicBezTo>
                    <a:pt x="186" y="108"/>
                    <a:pt x="186" y="108"/>
                    <a:pt x="186" y="108"/>
                  </a:cubicBezTo>
                  <a:cubicBezTo>
                    <a:pt x="186" y="108"/>
                    <a:pt x="187" y="108"/>
                    <a:pt x="187" y="109"/>
                  </a:cubicBezTo>
                  <a:cubicBezTo>
                    <a:pt x="188" y="108"/>
                    <a:pt x="188" y="107"/>
                    <a:pt x="188" y="107"/>
                  </a:cubicBezTo>
                  <a:cubicBezTo>
                    <a:pt x="189" y="106"/>
                    <a:pt x="190" y="106"/>
                    <a:pt x="191" y="105"/>
                  </a:cubicBezTo>
                  <a:cubicBezTo>
                    <a:pt x="191" y="105"/>
                    <a:pt x="192" y="105"/>
                    <a:pt x="192" y="104"/>
                  </a:cubicBezTo>
                  <a:cubicBezTo>
                    <a:pt x="193" y="104"/>
                    <a:pt x="194" y="104"/>
                    <a:pt x="195" y="104"/>
                  </a:cubicBezTo>
                  <a:cubicBezTo>
                    <a:pt x="195" y="104"/>
                    <a:pt x="196" y="103"/>
                    <a:pt x="197" y="102"/>
                  </a:cubicBezTo>
                  <a:cubicBezTo>
                    <a:pt x="197" y="102"/>
                    <a:pt x="198" y="102"/>
                    <a:pt x="199" y="102"/>
                  </a:cubicBezTo>
                  <a:cubicBezTo>
                    <a:pt x="199" y="102"/>
                    <a:pt x="199" y="102"/>
                    <a:pt x="200" y="101"/>
                  </a:cubicBezTo>
                  <a:cubicBezTo>
                    <a:pt x="201" y="101"/>
                    <a:pt x="201" y="101"/>
                    <a:pt x="202" y="101"/>
                  </a:cubicBezTo>
                  <a:cubicBezTo>
                    <a:pt x="203" y="101"/>
                    <a:pt x="203" y="99"/>
                    <a:pt x="205" y="99"/>
                  </a:cubicBezTo>
                  <a:cubicBezTo>
                    <a:pt x="205" y="99"/>
                    <a:pt x="206" y="99"/>
                    <a:pt x="207" y="99"/>
                  </a:cubicBezTo>
                  <a:cubicBezTo>
                    <a:pt x="207" y="99"/>
                    <a:pt x="207" y="99"/>
                    <a:pt x="207" y="98"/>
                  </a:cubicBezTo>
                  <a:cubicBezTo>
                    <a:pt x="208" y="98"/>
                    <a:pt x="209" y="98"/>
                    <a:pt x="210" y="98"/>
                  </a:cubicBezTo>
                  <a:cubicBezTo>
                    <a:pt x="210" y="98"/>
                    <a:pt x="210" y="98"/>
                    <a:pt x="210" y="97"/>
                  </a:cubicBezTo>
                  <a:cubicBezTo>
                    <a:pt x="211" y="97"/>
                    <a:pt x="211" y="97"/>
                    <a:pt x="211" y="96"/>
                  </a:cubicBezTo>
                  <a:cubicBezTo>
                    <a:pt x="212" y="96"/>
                    <a:pt x="214" y="96"/>
                    <a:pt x="215" y="96"/>
                  </a:cubicBezTo>
                  <a:cubicBezTo>
                    <a:pt x="216" y="95"/>
                    <a:pt x="217" y="94"/>
                    <a:pt x="219" y="94"/>
                  </a:cubicBezTo>
                  <a:cubicBezTo>
                    <a:pt x="220" y="94"/>
                    <a:pt x="221" y="94"/>
                    <a:pt x="222" y="94"/>
                  </a:cubicBezTo>
                  <a:cubicBezTo>
                    <a:pt x="223" y="94"/>
                    <a:pt x="224" y="94"/>
                    <a:pt x="225" y="94"/>
                  </a:cubicBezTo>
                  <a:cubicBezTo>
                    <a:pt x="225" y="93"/>
                    <a:pt x="226" y="93"/>
                    <a:pt x="227" y="93"/>
                  </a:cubicBezTo>
                  <a:cubicBezTo>
                    <a:pt x="227" y="93"/>
                    <a:pt x="228" y="93"/>
                    <a:pt x="229" y="93"/>
                  </a:cubicBezTo>
                  <a:cubicBezTo>
                    <a:pt x="230" y="92"/>
                    <a:pt x="233" y="93"/>
                    <a:pt x="234" y="93"/>
                  </a:cubicBezTo>
                  <a:cubicBezTo>
                    <a:pt x="235" y="92"/>
                    <a:pt x="236" y="92"/>
                    <a:pt x="236" y="92"/>
                  </a:cubicBezTo>
                  <a:cubicBezTo>
                    <a:pt x="238" y="92"/>
                    <a:pt x="241" y="93"/>
                    <a:pt x="241" y="94"/>
                  </a:cubicBezTo>
                  <a:cubicBezTo>
                    <a:pt x="241" y="94"/>
                    <a:pt x="241" y="94"/>
                    <a:pt x="241" y="94"/>
                  </a:cubicBezTo>
                  <a:cubicBezTo>
                    <a:pt x="242" y="94"/>
                    <a:pt x="243" y="94"/>
                    <a:pt x="243" y="95"/>
                  </a:cubicBezTo>
                  <a:cubicBezTo>
                    <a:pt x="243" y="95"/>
                    <a:pt x="243" y="95"/>
                    <a:pt x="243" y="95"/>
                  </a:cubicBezTo>
                  <a:cubicBezTo>
                    <a:pt x="241" y="96"/>
                    <a:pt x="239" y="96"/>
                    <a:pt x="237" y="97"/>
                  </a:cubicBezTo>
                  <a:cubicBezTo>
                    <a:pt x="235" y="97"/>
                    <a:pt x="234" y="98"/>
                    <a:pt x="232" y="99"/>
                  </a:cubicBezTo>
                  <a:cubicBezTo>
                    <a:pt x="230" y="99"/>
                    <a:pt x="227" y="98"/>
                    <a:pt x="225" y="99"/>
                  </a:cubicBezTo>
                  <a:cubicBezTo>
                    <a:pt x="222" y="99"/>
                    <a:pt x="221" y="101"/>
                    <a:pt x="218" y="101"/>
                  </a:cubicBezTo>
                  <a:cubicBezTo>
                    <a:pt x="217" y="102"/>
                    <a:pt x="216" y="101"/>
                    <a:pt x="216" y="102"/>
                  </a:cubicBezTo>
                  <a:cubicBezTo>
                    <a:pt x="215" y="102"/>
                    <a:pt x="214" y="103"/>
                    <a:pt x="212" y="104"/>
                  </a:cubicBezTo>
                  <a:cubicBezTo>
                    <a:pt x="211" y="104"/>
                    <a:pt x="210" y="105"/>
                    <a:pt x="209" y="105"/>
                  </a:cubicBezTo>
                  <a:cubicBezTo>
                    <a:pt x="208" y="105"/>
                    <a:pt x="207" y="106"/>
                    <a:pt x="207" y="106"/>
                  </a:cubicBezTo>
                  <a:cubicBezTo>
                    <a:pt x="206" y="106"/>
                    <a:pt x="206" y="107"/>
                    <a:pt x="205" y="107"/>
                  </a:cubicBezTo>
                  <a:cubicBezTo>
                    <a:pt x="204" y="108"/>
                    <a:pt x="203" y="108"/>
                    <a:pt x="202" y="109"/>
                  </a:cubicBezTo>
                  <a:cubicBezTo>
                    <a:pt x="202" y="110"/>
                    <a:pt x="201" y="110"/>
                    <a:pt x="200" y="110"/>
                  </a:cubicBezTo>
                  <a:cubicBezTo>
                    <a:pt x="199" y="111"/>
                    <a:pt x="198" y="112"/>
                    <a:pt x="197" y="112"/>
                  </a:cubicBezTo>
                  <a:cubicBezTo>
                    <a:pt x="197" y="112"/>
                    <a:pt x="197" y="112"/>
                    <a:pt x="197" y="112"/>
                  </a:cubicBezTo>
                  <a:cubicBezTo>
                    <a:pt x="197" y="112"/>
                    <a:pt x="197" y="112"/>
                    <a:pt x="197" y="113"/>
                  </a:cubicBezTo>
                  <a:cubicBezTo>
                    <a:pt x="198" y="113"/>
                    <a:pt x="200" y="115"/>
                    <a:pt x="200" y="117"/>
                  </a:cubicBezTo>
                  <a:cubicBezTo>
                    <a:pt x="201" y="117"/>
                    <a:pt x="201" y="117"/>
                    <a:pt x="201" y="118"/>
                  </a:cubicBezTo>
                  <a:cubicBezTo>
                    <a:pt x="201" y="118"/>
                    <a:pt x="202" y="119"/>
                    <a:pt x="202" y="119"/>
                  </a:cubicBezTo>
                  <a:cubicBezTo>
                    <a:pt x="202" y="120"/>
                    <a:pt x="203" y="120"/>
                    <a:pt x="203" y="121"/>
                  </a:cubicBezTo>
                  <a:cubicBezTo>
                    <a:pt x="203" y="121"/>
                    <a:pt x="203" y="121"/>
                    <a:pt x="204" y="122"/>
                  </a:cubicBezTo>
                  <a:cubicBezTo>
                    <a:pt x="204" y="122"/>
                    <a:pt x="204" y="123"/>
                    <a:pt x="204" y="123"/>
                  </a:cubicBezTo>
                  <a:cubicBezTo>
                    <a:pt x="205" y="124"/>
                    <a:pt x="205" y="124"/>
                    <a:pt x="206" y="124"/>
                  </a:cubicBezTo>
                  <a:cubicBezTo>
                    <a:pt x="206" y="125"/>
                    <a:pt x="206" y="127"/>
                    <a:pt x="206" y="127"/>
                  </a:cubicBezTo>
                  <a:cubicBezTo>
                    <a:pt x="207" y="128"/>
                    <a:pt x="208" y="129"/>
                    <a:pt x="209" y="129"/>
                  </a:cubicBezTo>
                  <a:cubicBezTo>
                    <a:pt x="209" y="130"/>
                    <a:pt x="210" y="131"/>
                    <a:pt x="211" y="132"/>
                  </a:cubicBezTo>
                  <a:cubicBezTo>
                    <a:pt x="211" y="133"/>
                    <a:pt x="211" y="134"/>
                    <a:pt x="212" y="135"/>
                  </a:cubicBezTo>
                  <a:cubicBezTo>
                    <a:pt x="212" y="136"/>
                    <a:pt x="214" y="136"/>
                    <a:pt x="214" y="138"/>
                  </a:cubicBezTo>
                  <a:cubicBezTo>
                    <a:pt x="215" y="140"/>
                    <a:pt x="214" y="142"/>
                    <a:pt x="213" y="143"/>
                  </a:cubicBezTo>
                  <a:cubicBezTo>
                    <a:pt x="211" y="146"/>
                    <a:pt x="203" y="143"/>
                    <a:pt x="199" y="145"/>
                  </a:cubicBezTo>
                  <a:cubicBezTo>
                    <a:pt x="199" y="145"/>
                    <a:pt x="198" y="146"/>
                    <a:pt x="197" y="147"/>
                  </a:cubicBezTo>
                  <a:cubicBezTo>
                    <a:pt x="197" y="147"/>
                    <a:pt x="196" y="148"/>
                    <a:pt x="196" y="148"/>
                  </a:cubicBezTo>
                  <a:cubicBezTo>
                    <a:pt x="196" y="149"/>
                    <a:pt x="195" y="150"/>
                    <a:pt x="195" y="150"/>
                  </a:cubicBezTo>
                  <a:cubicBezTo>
                    <a:pt x="194" y="151"/>
                    <a:pt x="193" y="152"/>
                    <a:pt x="193" y="153"/>
                  </a:cubicBezTo>
                  <a:cubicBezTo>
                    <a:pt x="192" y="153"/>
                    <a:pt x="191" y="154"/>
                    <a:pt x="191" y="154"/>
                  </a:cubicBezTo>
                  <a:cubicBezTo>
                    <a:pt x="190" y="155"/>
                    <a:pt x="190" y="155"/>
                    <a:pt x="189" y="155"/>
                  </a:cubicBezTo>
                  <a:cubicBezTo>
                    <a:pt x="189" y="156"/>
                    <a:pt x="188" y="156"/>
                    <a:pt x="188" y="156"/>
                  </a:cubicBezTo>
                  <a:cubicBezTo>
                    <a:pt x="187" y="156"/>
                    <a:pt x="187" y="157"/>
                    <a:pt x="186" y="157"/>
                  </a:cubicBezTo>
                  <a:cubicBezTo>
                    <a:pt x="185" y="158"/>
                    <a:pt x="184" y="158"/>
                    <a:pt x="182" y="158"/>
                  </a:cubicBezTo>
                  <a:cubicBezTo>
                    <a:pt x="182" y="158"/>
                    <a:pt x="182" y="158"/>
                    <a:pt x="181" y="158"/>
                  </a:cubicBezTo>
                  <a:cubicBezTo>
                    <a:pt x="181" y="158"/>
                    <a:pt x="180" y="159"/>
                    <a:pt x="179" y="159"/>
                  </a:cubicBezTo>
                  <a:cubicBezTo>
                    <a:pt x="179" y="159"/>
                    <a:pt x="178" y="159"/>
                    <a:pt x="177" y="159"/>
                  </a:cubicBezTo>
                  <a:cubicBezTo>
                    <a:pt x="176" y="160"/>
                    <a:pt x="173" y="159"/>
                    <a:pt x="172" y="159"/>
                  </a:cubicBezTo>
                  <a:cubicBezTo>
                    <a:pt x="171" y="159"/>
                    <a:pt x="170" y="159"/>
                    <a:pt x="169" y="159"/>
                  </a:cubicBezTo>
                  <a:cubicBezTo>
                    <a:pt x="169" y="158"/>
                    <a:pt x="168" y="158"/>
                    <a:pt x="168" y="158"/>
                  </a:cubicBezTo>
                  <a:cubicBezTo>
                    <a:pt x="167" y="158"/>
                    <a:pt x="167" y="158"/>
                    <a:pt x="167" y="158"/>
                  </a:cubicBezTo>
                  <a:cubicBezTo>
                    <a:pt x="166" y="157"/>
                    <a:pt x="167" y="156"/>
                    <a:pt x="167" y="155"/>
                  </a:cubicBezTo>
                  <a:cubicBezTo>
                    <a:pt x="168" y="155"/>
                    <a:pt x="169" y="155"/>
                    <a:pt x="170" y="155"/>
                  </a:cubicBezTo>
                  <a:cubicBezTo>
                    <a:pt x="170" y="155"/>
                    <a:pt x="170" y="155"/>
                    <a:pt x="171" y="155"/>
                  </a:cubicBezTo>
                  <a:cubicBezTo>
                    <a:pt x="172" y="155"/>
                    <a:pt x="174" y="155"/>
                    <a:pt x="175" y="155"/>
                  </a:cubicBezTo>
                  <a:cubicBezTo>
                    <a:pt x="176" y="155"/>
                    <a:pt x="176" y="155"/>
                    <a:pt x="177" y="155"/>
                  </a:cubicBezTo>
                  <a:cubicBezTo>
                    <a:pt x="177" y="155"/>
                    <a:pt x="178" y="154"/>
                    <a:pt x="178" y="154"/>
                  </a:cubicBezTo>
                  <a:cubicBezTo>
                    <a:pt x="179" y="154"/>
                    <a:pt x="179" y="154"/>
                    <a:pt x="180" y="154"/>
                  </a:cubicBezTo>
                  <a:cubicBezTo>
                    <a:pt x="180" y="154"/>
                    <a:pt x="181" y="154"/>
                    <a:pt x="181" y="153"/>
                  </a:cubicBezTo>
                  <a:cubicBezTo>
                    <a:pt x="182" y="153"/>
                    <a:pt x="183" y="152"/>
                    <a:pt x="184" y="152"/>
                  </a:cubicBezTo>
                  <a:cubicBezTo>
                    <a:pt x="184" y="152"/>
                    <a:pt x="185" y="151"/>
                    <a:pt x="185" y="151"/>
                  </a:cubicBezTo>
                  <a:cubicBezTo>
                    <a:pt x="185" y="151"/>
                    <a:pt x="186" y="151"/>
                    <a:pt x="187" y="150"/>
                  </a:cubicBezTo>
                  <a:cubicBezTo>
                    <a:pt x="187" y="150"/>
                    <a:pt x="188" y="149"/>
                    <a:pt x="188" y="149"/>
                  </a:cubicBezTo>
                  <a:cubicBezTo>
                    <a:pt x="188" y="148"/>
                    <a:pt x="189" y="148"/>
                    <a:pt x="189" y="147"/>
                  </a:cubicBezTo>
                  <a:cubicBezTo>
                    <a:pt x="189" y="147"/>
                    <a:pt x="191" y="146"/>
                    <a:pt x="191" y="145"/>
                  </a:cubicBezTo>
                  <a:cubicBezTo>
                    <a:pt x="190" y="145"/>
                    <a:pt x="189" y="145"/>
                    <a:pt x="188" y="145"/>
                  </a:cubicBezTo>
                  <a:cubicBezTo>
                    <a:pt x="186" y="145"/>
                    <a:pt x="185" y="145"/>
                    <a:pt x="184" y="145"/>
                  </a:cubicBezTo>
                  <a:cubicBezTo>
                    <a:pt x="183" y="145"/>
                    <a:pt x="183" y="144"/>
                    <a:pt x="182" y="144"/>
                  </a:cubicBezTo>
                  <a:cubicBezTo>
                    <a:pt x="181" y="144"/>
                    <a:pt x="180" y="144"/>
                    <a:pt x="179" y="144"/>
                  </a:cubicBezTo>
                  <a:cubicBezTo>
                    <a:pt x="177" y="143"/>
                    <a:pt x="177" y="142"/>
                    <a:pt x="176" y="140"/>
                  </a:cubicBezTo>
                  <a:cubicBezTo>
                    <a:pt x="175" y="139"/>
                    <a:pt x="175" y="138"/>
                    <a:pt x="175" y="137"/>
                  </a:cubicBezTo>
                  <a:cubicBezTo>
                    <a:pt x="175" y="136"/>
                    <a:pt x="174" y="134"/>
                    <a:pt x="174" y="133"/>
                  </a:cubicBezTo>
                  <a:cubicBezTo>
                    <a:pt x="174" y="133"/>
                    <a:pt x="174" y="132"/>
                    <a:pt x="174" y="131"/>
                  </a:cubicBezTo>
                  <a:cubicBezTo>
                    <a:pt x="174" y="129"/>
                    <a:pt x="174" y="127"/>
                    <a:pt x="175" y="125"/>
                  </a:cubicBezTo>
                  <a:cubicBezTo>
                    <a:pt x="175" y="124"/>
                    <a:pt x="175" y="124"/>
                    <a:pt x="175" y="123"/>
                  </a:cubicBezTo>
                  <a:cubicBezTo>
                    <a:pt x="174" y="123"/>
                    <a:pt x="173" y="124"/>
                    <a:pt x="171" y="125"/>
                  </a:cubicBezTo>
                  <a:cubicBezTo>
                    <a:pt x="170" y="125"/>
                    <a:pt x="169" y="125"/>
                    <a:pt x="168" y="126"/>
                  </a:cubicBezTo>
                  <a:cubicBezTo>
                    <a:pt x="167" y="126"/>
                    <a:pt x="166" y="126"/>
                    <a:pt x="166" y="127"/>
                  </a:cubicBezTo>
                  <a:cubicBezTo>
                    <a:pt x="165" y="127"/>
                    <a:pt x="164" y="127"/>
                    <a:pt x="164" y="127"/>
                  </a:cubicBezTo>
                  <a:cubicBezTo>
                    <a:pt x="163" y="128"/>
                    <a:pt x="163" y="128"/>
                    <a:pt x="163" y="128"/>
                  </a:cubicBezTo>
                  <a:cubicBezTo>
                    <a:pt x="162" y="128"/>
                    <a:pt x="162" y="128"/>
                    <a:pt x="162" y="129"/>
                  </a:cubicBezTo>
                  <a:cubicBezTo>
                    <a:pt x="161" y="129"/>
                    <a:pt x="161" y="129"/>
                    <a:pt x="160" y="130"/>
                  </a:cubicBezTo>
                  <a:cubicBezTo>
                    <a:pt x="160" y="130"/>
                    <a:pt x="159" y="130"/>
                    <a:pt x="158" y="130"/>
                  </a:cubicBezTo>
                  <a:cubicBezTo>
                    <a:pt x="158" y="130"/>
                    <a:pt x="157" y="131"/>
                    <a:pt x="157" y="131"/>
                  </a:cubicBezTo>
                  <a:cubicBezTo>
                    <a:pt x="156" y="131"/>
                    <a:pt x="155" y="131"/>
                    <a:pt x="155" y="132"/>
                  </a:cubicBezTo>
                  <a:cubicBezTo>
                    <a:pt x="154" y="132"/>
                    <a:pt x="153" y="132"/>
                    <a:pt x="153" y="133"/>
                  </a:cubicBezTo>
                  <a:cubicBezTo>
                    <a:pt x="152" y="133"/>
                    <a:pt x="151" y="134"/>
                    <a:pt x="150" y="134"/>
                  </a:cubicBezTo>
                  <a:cubicBezTo>
                    <a:pt x="150" y="134"/>
                    <a:pt x="149" y="134"/>
                    <a:pt x="149" y="135"/>
                  </a:cubicBezTo>
                  <a:cubicBezTo>
                    <a:pt x="148" y="135"/>
                    <a:pt x="147" y="135"/>
                    <a:pt x="145" y="136"/>
                  </a:cubicBezTo>
                  <a:cubicBezTo>
                    <a:pt x="144" y="136"/>
                    <a:pt x="143" y="138"/>
                    <a:pt x="142" y="138"/>
                  </a:cubicBezTo>
                  <a:cubicBezTo>
                    <a:pt x="141" y="139"/>
                    <a:pt x="140" y="139"/>
                    <a:pt x="139" y="139"/>
                  </a:cubicBezTo>
                  <a:cubicBezTo>
                    <a:pt x="138" y="140"/>
                    <a:pt x="138" y="140"/>
                    <a:pt x="137" y="140"/>
                  </a:cubicBezTo>
                  <a:cubicBezTo>
                    <a:pt x="136" y="140"/>
                    <a:pt x="135" y="140"/>
                    <a:pt x="134" y="141"/>
                  </a:cubicBezTo>
                  <a:cubicBezTo>
                    <a:pt x="134" y="142"/>
                    <a:pt x="133" y="142"/>
                    <a:pt x="132" y="143"/>
                  </a:cubicBezTo>
                  <a:cubicBezTo>
                    <a:pt x="132" y="143"/>
                    <a:pt x="131" y="143"/>
                    <a:pt x="131" y="143"/>
                  </a:cubicBezTo>
                  <a:cubicBezTo>
                    <a:pt x="131" y="143"/>
                    <a:pt x="131" y="143"/>
                    <a:pt x="131" y="143"/>
                  </a:cubicBezTo>
                  <a:cubicBezTo>
                    <a:pt x="131" y="144"/>
                    <a:pt x="131" y="145"/>
                    <a:pt x="131" y="145"/>
                  </a:cubicBezTo>
                  <a:cubicBezTo>
                    <a:pt x="130" y="147"/>
                    <a:pt x="127" y="147"/>
                    <a:pt x="125" y="147"/>
                  </a:cubicBezTo>
                  <a:cubicBezTo>
                    <a:pt x="124" y="147"/>
                    <a:pt x="122" y="148"/>
                    <a:pt x="121" y="146"/>
                  </a:cubicBezTo>
                  <a:cubicBezTo>
                    <a:pt x="121" y="144"/>
                    <a:pt x="121" y="142"/>
                    <a:pt x="123" y="141"/>
                  </a:cubicBezTo>
                  <a:cubicBezTo>
                    <a:pt x="124" y="140"/>
                    <a:pt x="124" y="140"/>
                    <a:pt x="125" y="140"/>
                  </a:cubicBezTo>
                  <a:cubicBezTo>
                    <a:pt x="126" y="139"/>
                    <a:pt x="126" y="139"/>
                    <a:pt x="126" y="138"/>
                  </a:cubicBezTo>
                  <a:cubicBezTo>
                    <a:pt x="127" y="138"/>
                    <a:pt x="129" y="138"/>
                    <a:pt x="129" y="137"/>
                  </a:cubicBezTo>
                  <a:cubicBezTo>
                    <a:pt x="130" y="137"/>
                    <a:pt x="131" y="136"/>
                    <a:pt x="132" y="136"/>
                  </a:cubicBezTo>
                  <a:cubicBezTo>
                    <a:pt x="132" y="136"/>
                    <a:pt x="132" y="136"/>
                    <a:pt x="133" y="135"/>
                  </a:cubicBezTo>
                  <a:cubicBezTo>
                    <a:pt x="133" y="135"/>
                    <a:pt x="134" y="135"/>
                    <a:pt x="134" y="135"/>
                  </a:cubicBezTo>
                  <a:cubicBezTo>
                    <a:pt x="135" y="135"/>
                    <a:pt x="135" y="135"/>
                    <a:pt x="135" y="134"/>
                  </a:cubicBezTo>
                  <a:cubicBezTo>
                    <a:pt x="136" y="134"/>
                    <a:pt x="136" y="134"/>
                    <a:pt x="136" y="133"/>
                  </a:cubicBezTo>
                  <a:cubicBezTo>
                    <a:pt x="137" y="133"/>
                    <a:pt x="137" y="133"/>
                    <a:pt x="138" y="133"/>
                  </a:cubicBezTo>
                  <a:cubicBezTo>
                    <a:pt x="138" y="132"/>
                    <a:pt x="139" y="132"/>
                    <a:pt x="139" y="132"/>
                  </a:cubicBezTo>
                  <a:cubicBezTo>
                    <a:pt x="139" y="132"/>
                    <a:pt x="140" y="131"/>
                    <a:pt x="140" y="131"/>
                  </a:cubicBezTo>
                  <a:cubicBezTo>
                    <a:pt x="141" y="131"/>
                    <a:pt x="141" y="130"/>
                    <a:pt x="142" y="130"/>
                  </a:cubicBezTo>
                  <a:cubicBezTo>
                    <a:pt x="142" y="129"/>
                    <a:pt x="143" y="129"/>
                    <a:pt x="144" y="129"/>
                  </a:cubicBezTo>
                  <a:cubicBezTo>
                    <a:pt x="144" y="129"/>
                    <a:pt x="145" y="129"/>
                    <a:pt x="145" y="128"/>
                  </a:cubicBezTo>
                  <a:cubicBezTo>
                    <a:pt x="146" y="128"/>
                    <a:pt x="146" y="128"/>
                    <a:pt x="147" y="128"/>
                  </a:cubicBezTo>
                  <a:cubicBezTo>
                    <a:pt x="148" y="127"/>
                    <a:pt x="149" y="126"/>
                    <a:pt x="150" y="126"/>
                  </a:cubicBezTo>
                  <a:cubicBezTo>
                    <a:pt x="150" y="126"/>
                    <a:pt x="150" y="125"/>
                    <a:pt x="150" y="125"/>
                  </a:cubicBezTo>
                  <a:cubicBezTo>
                    <a:pt x="151" y="125"/>
                    <a:pt x="151" y="125"/>
                    <a:pt x="152" y="124"/>
                  </a:cubicBezTo>
                  <a:cubicBezTo>
                    <a:pt x="153" y="123"/>
                    <a:pt x="154" y="123"/>
                    <a:pt x="155" y="123"/>
                  </a:cubicBezTo>
                  <a:cubicBezTo>
                    <a:pt x="156" y="122"/>
                    <a:pt x="156" y="122"/>
                    <a:pt x="156" y="122"/>
                  </a:cubicBezTo>
                  <a:cubicBezTo>
                    <a:pt x="157" y="121"/>
                    <a:pt x="159" y="121"/>
                    <a:pt x="159" y="120"/>
                  </a:cubicBezTo>
                  <a:cubicBezTo>
                    <a:pt x="159" y="120"/>
                    <a:pt x="160" y="119"/>
                    <a:pt x="160" y="119"/>
                  </a:cubicBezTo>
                  <a:cubicBezTo>
                    <a:pt x="161" y="119"/>
                    <a:pt x="161" y="119"/>
                    <a:pt x="162" y="119"/>
                  </a:cubicBezTo>
                  <a:cubicBezTo>
                    <a:pt x="162" y="119"/>
                    <a:pt x="162" y="119"/>
                    <a:pt x="162" y="119"/>
                  </a:cubicBezTo>
                  <a:cubicBezTo>
                    <a:pt x="163" y="118"/>
                    <a:pt x="163" y="118"/>
                    <a:pt x="165" y="117"/>
                  </a:cubicBezTo>
                  <a:cubicBezTo>
                    <a:pt x="165" y="117"/>
                    <a:pt x="166" y="117"/>
                    <a:pt x="167" y="116"/>
                  </a:cubicBezTo>
                  <a:cubicBezTo>
                    <a:pt x="168" y="116"/>
                    <a:pt x="168" y="116"/>
                    <a:pt x="169" y="116"/>
                  </a:cubicBezTo>
                  <a:cubicBezTo>
                    <a:pt x="170" y="116"/>
                    <a:pt x="170" y="115"/>
                    <a:pt x="170" y="115"/>
                  </a:cubicBezTo>
                  <a:cubicBezTo>
                    <a:pt x="171" y="114"/>
                    <a:pt x="172" y="114"/>
                    <a:pt x="173" y="114"/>
                  </a:cubicBezTo>
                  <a:cubicBezTo>
                    <a:pt x="173" y="114"/>
                    <a:pt x="174" y="113"/>
                    <a:pt x="174" y="113"/>
                  </a:cubicBezTo>
                  <a:cubicBezTo>
                    <a:pt x="175" y="113"/>
                    <a:pt x="176" y="113"/>
                    <a:pt x="177" y="113"/>
                  </a:cubicBezTo>
                  <a:cubicBezTo>
                    <a:pt x="177" y="113"/>
                    <a:pt x="177" y="113"/>
                    <a:pt x="177" y="113"/>
                  </a:cubicBezTo>
                  <a:cubicBezTo>
                    <a:pt x="177" y="112"/>
                    <a:pt x="177" y="112"/>
                    <a:pt x="177" y="112"/>
                  </a:cubicBezTo>
                  <a:cubicBezTo>
                    <a:pt x="178" y="111"/>
                    <a:pt x="178" y="111"/>
                    <a:pt x="178" y="111"/>
                  </a:cubicBezTo>
                  <a:cubicBezTo>
                    <a:pt x="179" y="109"/>
                    <a:pt x="180" y="105"/>
                    <a:pt x="180" y="103"/>
                  </a:cubicBezTo>
                  <a:cubicBezTo>
                    <a:pt x="181" y="102"/>
                    <a:pt x="181" y="101"/>
                    <a:pt x="181" y="101"/>
                  </a:cubicBezTo>
                  <a:cubicBezTo>
                    <a:pt x="181" y="99"/>
                    <a:pt x="182" y="98"/>
                    <a:pt x="182" y="96"/>
                  </a:cubicBezTo>
                  <a:cubicBezTo>
                    <a:pt x="182" y="95"/>
                    <a:pt x="183" y="95"/>
                    <a:pt x="183" y="94"/>
                  </a:cubicBezTo>
                  <a:cubicBezTo>
                    <a:pt x="183" y="93"/>
                    <a:pt x="184" y="92"/>
                    <a:pt x="184" y="91"/>
                  </a:cubicBezTo>
                  <a:cubicBezTo>
                    <a:pt x="184" y="91"/>
                    <a:pt x="184" y="91"/>
                    <a:pt x="184" y="90"/>
                  </a:cubicBezTo>
                  <a:cubicBezTo>
                    <a:pt x="184" y="90"/>
                    <a:pt x="185" y="89"/>
                    <a:pt x="185" y="88"/>
                  </a:cubicBezTo>
                  <a:cubicBezTo>
                    <a:pt x="185" y="87"/>
                    <a:pt x="185" y="87"/>
                    <a:pt x="185" y="86"/>
                  </a:cubicBezTo>
                  <a:cubicBezTo>
                    <a:pt x="185" y="85"/>
                    <a:pt x="186" y="85"/>
                    <a:pt x="186" y="84"/>
                  </a:cubicBezTo>
                  <a:cubicBezTo>
                    <a:pt x="186" y="82"/>
                    <a:pt x="184" y="81"/>
                    <a:pt x="183" y="80"/>
                  </a:cubicBezTo>
                  <a:cubicBezTo>
                    <a:pt x="183" y="80"/>
                    <a:pt x="183" y="79"/>
                    <a:pt x="183" y="79"/>
                  </a:cubicBezTo>
                  <a:cubicBezTo>
                    <a:pt x="182" y="80"/>
                    <a:pt x="182" y="80"/>
                    <a:pt x="181" y="81"/>
                  </a:cubicBezTo>
                  <a:cubicBezTo>
                    <a:pt x="181" y="81"/>
                    <a:pt x="180" y="81"/>
                    <a:pt x="180" y="82"/>
                  </a:cubicBezTo>
                  <a:cubicBezTo>
                    <a:pt x="180" y="82"/>
                    <a:pt x="179" y="83"/>
                    <a:pt x="179" y="83"/>
                  </a:cubicBezTo>
                  <a:cubicBezTo>
                    <a:pt x="179" y="84"/>
                    <a:pt x="178" y="84"/>
                    <a:pt x="178" y="84"/>
                  </a:cubicBezTo>
                  <a:cubicBezTo>
                    <a:pt x="178" y="85"/>
                    <a:pt x="178" y="85"/>
                    <a:pt x="177" y="86"/>
                  </a:cubicBezTo>
                  <a:cubicBezTo>
                    <a:pt x="176" y="88"/>
                    <a:pt x="174" y="90"/>
                    <a:pt x="172" y="91"/>
                  </a:cubicBezTo>
                  <a:cubicBezTo>
                    <a:pt x="172" y="92"/>
                    <a:pt x="171" y="93"/>
                    <a:pt x="171" y="94"/>
                  </a:cubicBezTo>
                  <a:cubicBezTo>
                    <a:pt x="171" y="94"/>
                    <a:pt x="171" y="94"/>
                    <a:pt x="170" y="95"/>
                  </a:cubicBezTo>
                  <a:cubicBezTo>
                    <a:pt x="169" y="96"/>
                    <a:pt x="168" y="96"/>
                    <a:pt x="167" y="97"/>
                  </a:cubicBezTo>
                  <a:cubicBezTo>
                    <a:pt x="166" y="98"/>
                    <a:pt x="166" y="100"/>
                    <a:pt x="165" y="102"/>
                  </a:cubicBezTo>
                  <a:cubicBezTo>
                    <a:pt x="165" y="102"/>
                    <a:pt x="165" y="102"/>
                    <a:pt x="164" y="103"/>
                  </a:cubicBezTo>
                  <a:cubicBezTo>
                    <a:pt x="163" y="104"/>
                    <a:pt x="162" y="105"/>
                    <a:pt x="161" y="106"/>
                  </a:cubicBezTo>
                  <a:cubicBezTo>
                    <a:pt x="161" y="107"/>
                    <a:pt x="160" y="107"/>
                    <a:pt x="160" y="108"/>
                  </a:cubicBezTo>
                  <a:cubicBezTo>
                    <a:pt x="160" y="109"/>
                    <a:pt x="159" y="109"/>
                    <a:pt x="158" y="109"/>
                  </a:cubicBezTo>
                  <a:cubicBezTo>
                    <a:pt x="157" y="110"/>
                    <a:pt x="157" y="110"/>
                    <a:pt x="156" y="111"/>
                  </a:cubicBezTo>
                  <a:cubicBezTo>
                    <a:pt x="155" y="111"/>
                    <a:pt x="154" y="112"/>
                    <a:pt x="153" y="112"/>
                  </a:cubicBezTo>
                  <a:cubicBezTo>
                    <a:pt x="152" y="113"/>
                    <a:pt x="151" y="114"/>
                    <a:pt x="150" y="113"/>
                  </a:cubicBezTo>
                  <a:cubicBezTo>
                    <a:pt x="149" y="113"/>
                    <a:pt x="148" y="112"/>
                    <a:pt x="147" y="112"/>
                  </a:cubicBezTo>
                  <a:cubicBezTo>
                    <a:pt x="146" y="111"/>
                    <a:pt x="146" y="110"/>
                    <a:pt x="145" y="109"/>
                  </a:cubicBezTo>
                  <a:cubicBezTo>
                    <a:pt x="144" y="109"/>
                    <a:pt x="142" y="109"/>
                    <a:pt x="142" y="108"/>
                  </a:cubicBezTo>
                  <a:cubicBezTo>
                    <a:pt x="141" y="106"/>
                    <a:pt x="142" y="105"/>
                    <a:pt x="142" y="103"/>
                  </a:cubicBezTo>
                  <a:cubicBezTo>
                    <a:pt x="142" y="103"/>
                    <a:pt x="142" y="103"/>
                    <a:pt x="142" y="102"/>
                  </a:cubicBezTo>
                  <a:cubicBezTo>
                    <a:pt x="143" y="101"/>
                    <a:pt x="143" y="100"/>
                    <a:pt x="143" y="99"/>
                  </a:cubicBezTo>
                  <a:cubicBezTo>
                    <a:pt x="143" y="99"/>
                    <a:pt x="144" y="98"/>
                    <a:pt x="144" y="97"/>
                  </a:cubicBezTo>
                  <a:cubicBezTo>
                    <a:pt x="144" y="96"/>
                    <a:pt x="144" y="95"/>
                    <a:pt x="144" y="93"/>
                  </a:cubicBezTo>
                  <a:cubicBezTo>
                    <a:pt x="144" y="93"/>
                    <a:pt x="145" y="92"/>
                    <a:pt x="145" y="91"/>
                  </a:cubicBezTo>
                  <a:cubicBezTo>
                    <a:pt x="145" y="90"/>
                    <a:pt x="146" y="88"/>
                    <a:pt x="146" y="87"/>
                  </a:cubicBezTo>
                  <a:cubicBezTo>
                    <a:pt x="146" y="86"/>
                    <a:pt x="147" y="85"/>
                    <a:pt x="147" y="84"/>
                  </a:cubicBezTo>
                  <a:cubicBezTo>
                    <a:pt x="147" y="82"/>
                    <a:pt x="147" y="81"/>
                    <a:pt x="148" y="80"/>
                  </a:cubicBezTo>
                  <a:cubicBezTo>
                    <a:pt x="148" y="79"/>
                    <a:pt x="149" y="78"/>
                    <a:pt x="150" y="77"/>
                  </a:cubicBezTo>
                  <a:cubicBezTo>
                    <a:pt x="150" y="76"/>
                    <a:pt x="150" y="75"/>
                    <a:pt x="150" y="75"/>
                  </a:cubicBezTo>
                  <a:cubicBezTo>
                    <a:pt x="151" y="74"/>
                    <a:pt x="151" y="74"/>
                    <a:pt x="151" y="73"/>
                  </a:cubicBezTo>
                  <a:cubicBezTo>
                    <a:pt x="152" y="72"/>
                    <a:pt x="153" y="70"/>
                    <a:pt x="153" y="69"/>
                  </a:cubicBezTo>
                  <a:cubicBezTo>
                    <a:pt x="154" y="67"/>
                    <a:pt x="155" y="67"/>
                    <a:pt x="156" y="66"/>
                  </a:cubicBezTo>
                  <a:cubicBezTo>
                    <a:pt x="156" y="66"/>
                    <a:pt x="156" y="65"/>
                    <a:pt x="156" y="65"/>
                  </a:cubicBezTo>
                  <a:cubicBezTo>
                    <a:pt x="157" y="64"/>
                    <a:pt x="157" y="64"/>
                    <a:pt x="158" y="63"/>
                  </a:cubicBezTo>
                  <a:cubicBezTo>
                    <a:pt x="158" y="63"/>
                    <a:pt x="158" y="62"/>
                    <a:pt x="159" y="62"/>
                  </a:cubicBezTo>
                  <a:cubicBezTo>
                    <a:pt x="159" y="61"/>
                    <a:pt x="159" y="61"/>
                    <a:pt x="160" y="61"/>
                  </a:cubicBezTo>
                  <a:cubicBezTo>
                    <a:pt x="161" y="61"/>
                    <a:pt x="162" y="61"/>
                    <a:pt x="162" y="62"/>
                  </a:cubicBezTo>
                  <a:cubicBezTo>
                    <a:pt x="162" y="64"/>
                    <a:pt x="161" y="67"/>
                    <a:pt x="161" y="69"/>
                  </a:cubicBezTo>
                  <a:cubicBezTo>
                    <a:pt x="160" y="71"/>
                    <a:pt x="160" y="73"/>
                    <a:pt x="160" y="75"/>
                  </a:cubicBezTo>
                  <a:cubicBezTo>
                    <a:pt x="160" y="76"/>
                    <a:pt x="160" y="76"/>
                    <a:pt x="160" y="77"/>
                  </a:cubicBezTo>
                  <a:cubicBezTo>
                    <a:pt x="160" y="78"/>
                    <a:pt x="160" y="79"/>
                    <a:pt x="160" y="80"/>
                  </a:cubicBezTo>
                  <a:cubicBezTo>
                    <a:pt x="160" y="82"/>
                    <a:pt x="160" y="83"/>
                    <a:pt x="159" y="85"/>
                  </a:cubicBezTo>
                  <a:cubicBezTo>
                    <a:pt x="159" y="85"/>
                    <a:pt x="158" y="87"/>
                    <a:pt x="159" y="87"/>
                  </a:cubicBezTo>
                  <a:cubicBezTo>
                    <a:pt x="159" y="87"/>
                    <a:pt x="159" y="87"/>
                    <a:pt x="159" y="87"/>
                  </a:cubicBezTo>
                  <a:cubicBezTo>
                    <a:pt x="160" y="87"/>
                    <a:pt x="160" y="87"/>
                    <a:pt x="161" y="87"/>
                  </a:cubicBezTo>
                  <a:cubicBezTo>
                    <a:pt x="161" y="86"/>
                    <a:pt x="161" y="86"/>
                    <a:pt x="161" y="86"/>
                  </a:cubicBezTo>
                  <a:cubicBezTo>
                    <a:pt x="161" y="85"/>
                    <a:pt x="162" y="85"/>
                    <a:pt x="162" y="84"/>
                  </a:cubicBezTo>
                  <a:cubicBezTo>
                    <a:pt x="163" y="84"/>
                    <a:pt x="163" y="83"/>
                    <a:pt x="163" y="82"/>
                  </a:cubicBezTo>
                  <a:cubicBezTo>
                    <a:pt x="164" y="82"/>
                    <a:pt x="164" y="81"/>
                    <a:pt x="165" y="80"/>
                  </a:cubicBezTo>
                  <a:cubicBezTo>
                    <a:pt x="165" y="80"/>
                    <a:pt x="166" y="80"/>
                    <a:pt x="166" y="80"/>
                  </a:cubicBezTo>
                  <a:cubicBezTo>
                    <a:pt x="167" y="78"/>
                    <a:pt x="168" y="77"/>
                    <a:pt x="170" y="76"/>
                  </a:cubicBezTo>
                  <a:cubicBezTo>
                    <a:pt x="171" y="74"/>
                    <a:pt x="172" y="73"/>
                    <a:pt x="173" y="72"/>
                  </a:cubicBezTo>
                  <a:cubicBezTo>
                    <a:pt x="174" y="71"/>
                    <a:pt x="174" y="71"/>
                    <a:pt x="174" y="70"/>
                  </a:cubicBezTo>
                  <a:cubicBezTo>
                    <a:pt x="175" y="70"/>
                    <a:pt x="175" y="70"/>
                    <a:pt x="176" y="70"/>
                  </a:cubicBezTo>
                  <a:cubicBezTo>
                    <a:pt x="176" y="70"/>
                    <a:pt x="177" y="69"/>
                    <a:pt x="177" y="69"/>
                  </a:cubicBezTo>
                  <a:cubicBezTo>
                    <a:pt x="177" y="69"/>
                    <a:pt x="178" y="69"/>
                    <a:pt x="178" y="69"/>
                  </a:cubicBezTo>
                  <a:cubicBezTo>
                    <a:pt x="178" y="68"/>
                    <a:pt x="177" y="62"/>
                    <a:pt x="177" y="61"/>
                  </a:cubicBezTo>
                  <a:cubicBezTo>
                    <a:pt x="177" y="60"/>
                    <a:pt x="176" y="60"/>
                    <a:pt x="176" y="59"/>
                  </a:cubicBezTo>
                  <a:cubicBezTo>
                    <a:pt x="176" y="58"/>
                    <a:pt x="177" y="58"/>
                    <a:pt x="177" y="57"/>
                  </a:cubicBezTo>
                  <a:cubicBezTo>
                    <a:pt x="177" y="55"/>
                    <a:pt x="177" y="54"/>
                    <a:pt x="177" y="52"/>
                  </a:cubicBezTo>
                  <a:cubicBezTo>
                    <a:pt x="178" y="51"/>
                    <a:pt x="178" y="51"/>
                    <a:pt x="178" y="50"/>
                  </a:cubicBezTo>
                  <a:cubicBezTo>
                    <a:pt x="178" y="48"/>
                    <a:pt x="178" y="46"/>
                    <a:pt x="178" y="45"/>
                  </a:cubicBezTo>
                  <a:cubicBezTo>
                    <a:pt x="179" y="45"/>
                    <a:pt x="179" y="44"/>
                    <a:pt x="179" y="44"/>
                  </a:cubicBezTo>
                  <a:cubicBezTo>
                    <a:pt x="180" y="43"/>
                    <a:pt x="180" y="42"/>
                    <a:pt x="180" y="41"/>
                  </a:cubicBezTo>
                  <a:cubicBezTo>
                    <a:pt x="181" y="41"/>
                    <a:pt x="181" y="40"/>
                    <a:pt x="181" y="40"/>
                  </a:cubicBezTo>
                  <a:cubicBezTo>
                    <a:pt x="181" y="39"/>
                    <a:pt x="182" y="39"/>
                    <a:pt x="182" y="38"/>
                  </a:cubicBezTo>
                  <a:cubicBezTo>
                    <a:pt x="182" y="37"/>
                    <a:pt x="182" y="37"/>
                    <a:pt x="182" y="36"/>
                  </a:cubicBezTo>
                  <a:cubicBezTo>
                    <a:pt x="183" y="36"/>
                    <a:pt x="183" y="36"/>
                    <a:pt x="183" y="35"/>
                  </a:cubicBezTo>
                  <a:cubicBezTo>
                    <a:pt x="183" y="35"/>
                    <a:pt x="183" y="35"/>
                    <a:pt x="184" y="34"/>
                  </a:cubicBezTo>
                  <a:cubicBezTo>
                    <a:pt x="184" y="34"/>
                    <a:pt x="184" y="33"/>
                    <a:pt x="184" y="33"/>
                  </a:cubicBezTo>
                  <a:cubicBezTo>
                    <a:pt x="185" y="32"/>
                    <a:pt x="185" y="32"/>
                    <a:pt x="186" y="31"/>
                  </a:cubicBezTo>
                  <a:cubicBezTo>
                    <a:pt x="186" y="31"/>
                    <a:pt x="186" y="30"/>
                    <a:pt x="187" y="30"/>
                  </a:cubicBezTo>
                  <a:cubicBezTo>
                    <a:pt x="187" y="29"/>
                    <a:pt x="188" y="29"/>
                    <a:pt x="188" y="29"/>
                  </a:cubicBezTo>
                  <a:cubicBezTo>
                    <a:pt x="188" y="28"/>
                    <a:pt x="188" y="28"/>
                    <a:pt x="188" y="28"/>
                  </a:cubicBezTo>
                  <a:cubicBezTo>
                    <a:pt x="189" y="28"/>
                    <a:pt x="190" y="27"/>
                    <a:pt x="191" y="27"/>
                  </a:cubicBezTo>
                  <a:cubicBezTo>
                    <a:pt x="191" y="27"/>
                    <a:pt x="192" y="27"/>
                    <a:pt x="193" y="27"/>
                  </a:cubicBezTo>
                  <a:close/>
                  <a:moveTo>
                    <a:pt x="512" y="27"/>
                  </a:moveTo>
                  <a:cubicBezTo>
                    <a:pt x="513" y="27"/>
                    <a:pt x="515" y="30"/>
                    <a:pt x="516" y="31"/>
                  </a:cubicBezTo>
                  <a:cubicBezTo>
                    <a:pt x="516" y="32"/>
                    <a:pt x="516" y="33"/>
                    <a:pt x="516" y="34"/>
                  </a:cubicBezTo>
                  <a:cubicBezTo>
                    <a:pt x="516" y="35"/>
                    <a:pt x="515" y="35"/>
                    <a:pt x="515" y="36"/>
                  </a:cubicBezTo>
                  <a:cubicBezTo>
                    <a:pt x="515" y="36"/>
                    <a:pt x="515" y="37"/>
                    <a:pt x="515" y="37"/>
                  </a:cubicBezTo>
                  <a:cubicBezTo>
                    <a:pt x="515" y="38"/>
                    <a:pt x="514" y="38"/>
                    <a:pt x="514" y="39"/>
                  </a:cubicBezTo>
                  <a:cubicBezTo>
                    <a:pt x="514" y="39"/>
                    <a:pt x="514" y="40"/>
                    <a:pt x="514" y="40"/>
                  </a:cubicBezTo>
                  <a:cubicBezTo>
                    <a:pt x="513" y="41"/>
                    <a:pt x="513" y="41"/>
                    <a:pt x="513" y="41"/>
                  </a:cubicBezTo>
                  <a:cubicBezTo>
                    <a:pt x="513" y="42"/>
                    <a:pt x="513" y="42"/>
                    <a:pt x="513" y="43"/>
                  </a:cubicBezTo>
                  <a:cubicBezTo>
                    <a:pt x="512" y="43"/>
                    <a:pt x="512" y="44"/>
                    <a:pt x="511" y="44"/>
                  </a:cubicBezTo>
                  <a:cubicBezTo>
                    <a:pt x="511" y="45"/>
                    <a:pt x="510" y="46"/>
                    <a:pt x="509" y="47"/>
                  </a:cubicBezTo>
                  <a:cubicBezTo>
                    <a:pt x="508" y="48"/>
                    <a:pt x="508" y="48"/>
                    <a:pt x="507" y="48"/>
                  </a:cubicBezTo>
                  <a:cubicBezTo>
                    <a:pt x="506" y="49"/>
                    <a:pt x="504" y="51"/>
                    <a:pt x="503" y="52"/>
                  </a:cubicBezTo>
                  <a:cubicBezTo>
                    <a:pt x="502" y="52"/>
                    <a:pt x="501" y="53"/>
                    <a:pt x="499" y="54"/>
                  </a:cubicBezTo>
                  <a:cubicBezTo>
                    <a:pt x="499" y="55"/>
                    <a:pt x="498" y="55"/>
                    <a:pt x="498" y="55"/>
                  </a:cubicBezTo>
                  <a:cubicBezTo>
                    <a:pt x="497" y="56"/>
                    <a:pt x="497" y="56"/>
                    <a:pt x="496" y="57"/>
                  </a:cubicBezTo>
                  <a:cubicBezTo>
                    <a:pt x="496" y="57"/>
                    <a:pt x="495" y="57"/>
                    <a:pt x="494" y="58"/>
                  </a:cubicBezTo>
                  <a:cubicBezTo>
                    <a:pt x="494" y="58"/>
                    <a:pt x="494" y="58"/>
                    <a:pt x="494" y="58"/>
                  </a:cubicBezTo>
                  <a:cubicBezTo>
                    <a:pt x="493" y="58"/>
                    <a:pt x="493" y="59"/>
                    <a:pt x="492" y="59"/>
                  </a:cubicBezTo>
                  <a:cubicBezTo>
                    <a:pt x="492" y="59"/>
                    <a:pt x="491" y="59"/>
                    <a:pt x="491" y="60"/>
                  </a:cubicBezTo>
                  <a:cubicBezTo>
                    <a:pt x="490" y="60"/>
                    <a:pt x="488" y="61"/>
                    <a:pt x="488" y="62"/>
                  </a:cubicBezTo>
                  <a:cubicBezTo>
                    <a:pt x="487" y="63"/>
                    <a:pt x="487" y="63"/>
                    <a:pt x="486" y="64"/>
                  </a:cubicBezTo>
                  <a:cubicBezTo>
                    <a:pt x="486" y="64"/>
                    <a:pt x="485" y="65"/>
                    <a:pt x="484" y="65"/>
                  </a:cubicBezTo>
                  <a:cubicBezTo>
                    <a:pt x="483" y="65"/>
                    <a:pt x="483" y="65"/>
                    <a:pt x="483" y="66"/>
                  </a:cubicBezTo>
                  <a:cubicBezTo>
                    <a:pt x="483" y="66"/>
                    <a:pt x="482" y="67"/>
                    <a:pt x="482" y="67"/>
                  </a:cubicBezTo>
                  <a:cubicBezTo>
                    <a:pt x="482" y="68"/>
                    <a:pt x="477" y="74"/>
                    <a:pt x="476" y="73"/>
                  </a:cubicBezTo>
                  <a:cubicBezTo>
                    <a:pt x="476" y="73"/>
                    <a:pt x="476" y="73"/>
                    <a:pt x="476" y="72"/>
                  </a:cubicBezTo>
                  <a:cubicBezTo>
                    <a:pt x="475" y="71"/>
                    <a:pt x="477" y="71"/>
                    <a:pt x="477" y="70"/>
                  </a:cubicBezTo>
                  <a:cubicBezTo>
                    <a:pt x="478" y="69"/>
                    <a:pt x="478" y="69"/>
                    <a:pt x="478" y="68"/>
                  </a:cubicBezTo>
                  <a:cubicBezTo>
                    <a:pt x="478" y="68"/>
                    <a:pt x="478" y="68"/>
                    <a:pt x="478" y="68"/>
                  </a:cubicBezTo>
                  <a:cubicBezTo>
                    <a:pt x="478" y="67"/>
                    <a:pt x="479" y="66"/>
                    <a:pt x="479" y="66"/>
                  </a:cubicBezTo>
                  <a:cubicBezTo>
                    <a:pt x="479" y="65"/>
                    <a:pt x="479" y="64"/>
                    <a:pt x="480" y="64"/>
                  </a:cubicBezTo>
                  <a:cubicBezTo>
                    <a:pt x="480" y="64"/>
                    <a:pt x="481" y="63"/>
                    <a:pt x="481" y="63"/>
                  </a:cubicBezTo>
                  <a:cubicBezTo>
                    <a:pt x="482" y="61"/>
                    <a:pt x="483" y="60"/>
                    <a:pt x="484" y="59"/>
                  </a:cubicBezTo>
                  <a:cubicBezTo>
                    <a:pt x="485" y="57"/>
                    <a:pt x="487" y="55"/>
                    <a:pt x="489" y="53"/>
                  </a:cubicBezTo>
                  <a:cubicBezTo>
                    <a:pt x="489" y="53"/>
                    <a:pt x="489" y="52"/>
                    <a:pt x="489" y="52"/>
                  </a:cubicBezTo>
                  <a:cubicBezTo>
                    <a:pt x="490" y="51"/>
                    <a:pt x="490" y="50"/>
                    <a:pt x="491" y="50"/>
                  </a:cubicBezTo>
                  <a:cubicBezTo>
                    <a:pt x="492" y="48"/>
                    <a:pt x="494" y="47"/>
                    <a:pt x="495" y="46"/>
                  </a:cubicBezTo>
                  <a:cubicBezTo>
                    <a:pt x="495" y="46"/>
                    <a:pt x="495" y="46"/>
                    <a:pt x="495" y="46"/>
                  </a:cubicBezTo>
                  <a:cubicBezTo>
                    <a:pt x="495" y="44"/>
                    <a:pt x="497" y="42"/>
                    <a:pt x="498" y="41"/>
                  </a:cubicBezTo>
                  <a:cubicBezTo>
                    <a:pt x="498" y="41"/>
                    <a:pt x="498" y="41"/>
                    <a:pt x="499" y="41"/>
                  </a:cubicBezTo>
                  <a:cubicBezTo>
                    <a:pt x="499" y="40"/>
                    <a:pt x="499" y="40"/>
                    <a:pt x="500" y="39"/>
                  </a:cubicBezTo>
                  <a:cubicBezTo>
                    <a:pt x="500" y="39"/>
                    <a:pt x="501" y="39"/>
                    <a:pt x="501" y="38"/>
                  </a:cubicBezTo>
                  <a:cubicBezTo>
                    <a:pt x="501" y="38"/>
                    <a:pt x="502" y="37"/>
                    <a:pt x="502" y="37"/>
                  </a:cubicBezTo>
                  <a:cubicBezTo>
                    <a:pt x="503" y="36"/>
                    <a:pt x="505" y="35"/>
                    <a:pt x="505" y="33"/>
                  </a:cubicBezTo>
                  <a:cubicBezTo>
                    <a:pt x="505" y="33"/>
                    <a:pt x="505" y="33"/>
                    <a:pt x="505" y="33"/>
                  </a:cubicBezTo>
                  <a:cubicBezTo>
                    <a:pt x="505" y="33"/>
                    <a:pt x="505" y="33"/>
                    <a:pt x="506" y="33"/>
                  </a:cubicBezTo>
                  <a:cubicBezTo>
                    <a:pt x="506" y="32"/>
                    <a:pt x="507" y="31"/>
                    <a:pt x="507" y="30"/>
                  </a:cubicBezTo>
                  <a:cubicBezTo>
                    <a:pt x="508" y="29"/>
                    <a:pt x="509" y="28"/>
                    <a:pt x="510" y="28"/>
                  </a:cubicBezTo>
                  <a:cubicBezTo>
                    <a:pt x="510" y="28"/>
                    <a:pt x="511" y="27"/>
                    <a:pt x="511" y="27"/>
                  </a:cubicBezTo>
                  <a:cubicBezTo>
                    <a:pt x="511" y="27"/>
                    <a:pt x="512" y="27"/>
                    <a:pt x="512" y="27"/>
                  </a:cubicBezTo>
                  <a:cubicBezTo>
                    <a:pt x="512" y="27"/>
                    <a:pt x="512" y="27"/>
                    <a:pt x="512" y="27"/>
                  </a:cubicBezTo>
                  <a:cubicBezTo>
                    <a:pt x="512" y="27"/>
                    <a:pt x="512" y="27"/>
                    <a:pt x="512" y="27"/>
                  </a:cubicBezTo>
                  <a:close/>
                  <a:moveTo>
                    <a:pt x="334" y="28"/>
                  </a:moveTo>
                  <a:cubicBezTo>
                    <a:pt x="336" y="28"/>
                    <a:pt x="338" y="28"/>
                    <a:pt x="339" y="29"/>
                  </a:cubicBezTo>
                  <a:cubicBezTo>
                    <a:pt x="340" y="29"/>
                    <a:pt x="344" y="32"/>
                    <a:pt x="344" y="32"/>
                  </a:cubicBezTo>
                  <a:cubicBezTo>
                    <a:pt x="345" y="33"/>
                    <a:pt x="345" y="35"/>
                    <a:pt x="344" y="36"/>
                  </a:cubicBezTo>
                  <a:cubicBezTo>
                    <a:pt x="344" y="36"/>
                    <a:pt x="343" y="37"/>
                    <a:pt x="343" y="37"/>
                  </a:cubicBezTo>
                  <a:cubicBezTo>
                    <a:pt x="340" y="39"/>
                    <a:pt x="337" y="39"/>
                    <a:pt x="334" y="41"/>
                  </a:cubicBezTo>
                  <a:cubicBezTo>
                    <a:pt x="333" y="41"/>
                    <a:pt x="332" y="42"/>
                    <a:pt x="331" y="43"/>
                  </a:cubicBezTo>
                  <a:cubicBezTo>
                    <a:pt x="330" y="43"/>
                    <a:pt x="330" y="43"/>
                    <a:pt x="329" y="43"/>
                  </a:cubicBezTo>
                  <a:cubicBezTo>
                    <a:pt x="328" y="44"/>
                    <a:pt x="327" y="44"/>
                    <a:pt x="326" y="45"/>
                  </a:cubicBezTo>
                  <a:cubicBezTo>
                    <a:pt x="325" y="45"/>
                    <a:pt x="324" y="46"/>
                    <a:pt x="322" y="47"/>
                  </a:cubicBezTo>
                  <a:cubicBezTo>
                    <a:pt x="321" y="48"/>
                    <a:pt x="319" y="48"/>
                    <a:pt x="318" y="49"/>
                  </a:cubicBezTo>
                  <a:cubicBezTo>
                    <a:pt x="317" y="49"/>
                    <a:pt x="316" y="50"/>
                    <a:pt x="315" y="50"/>
                  </a:cubicBezTo>
                  <a:cubicBezTo>
                    <a:pt x="314" y="51"/>
                    <a:pt x="310" y="52"/>
                    <a:pt x="310" y="54"/>
                  </a:cubicBezTo>
                  <a:cubicBezTo>
                    <a:pt x="310" y="54"/>
                    <a:pt x="310" y="54"/>
                    <a:pt x="310" y="54"/>
                  </a:cubicBezTo>
                  <a:cubicBezTo>
                    <a:pt x="310" y="54"/>
                    <a:pt x="310" y="54"/>
                    <a:pt x="310" y="54"/>
                  </a:cubicBezTo>
                  <a:cubicBezTo>
                    <a:pt x="309" y="54"/>
                    <a:pt x="309" y="54"/>
                    <a:pt x="309" y="54"/>
                  </a:cubicBezTo>
                  <a:cubicBezTo>
                    <a:pt x="309" y="54"/>
                    <a:pt x="308" y="54"/>
                    <a:pt x="308" y="54"/>
                  </a:cubicBezTo>
                  <a:cubicBezTo>
                    <a:pt x="306" y="54"/>
                    <a:pt x="298" y="59"/>
                    <a:pt x="298" y="61"/>
                  </a:cubicBezTo>
                  <a:cubicBezTo>
                    <a:pt x="297" y="63"/>
                    <a:pt x="299" y="63"/>
                    <a:pt x="299" y="64"/>
                  </a:cubicBezTo>
                  <a:cubicBezTo>
                    <a:pt x="299" y="65"/>
                    <a:pt x="299" y="67"/>
                    <a:pt x="299" y="68"/>
                  </a:cubicBezTo>
                  <a:cubicBezTo>
                    <a:pt x="299" y="68"/>
                    <a:pt x="298" y="68"/>
                    <a:pt x="298" y="68"/>
                  </a:cubicBezTo>
                  <a:cubicBezTo>
                    <a:pt x="297" y="70"/>
                    <a:pt x="295" y="71"/>
                    <a:pt x="295" y="73"/>
                  </a:cubicBezTo>
                  <a:cubicBezTo>
                    <a:pt x="295" y="73"/>
                    <a:pt x="295" y="74"/>
                    <a:pt x="295" y="74"/>
                  </a:cubicBezTo>
                  <a:cubicBezTo>
                    <a:pt x="296" y="74"/>
                    <a:pt x="296" y="74"/>
                    <a:pt x="297" y="74"/>
                  </a:cubicBezTo>
                  <a:cubicBezTo>
                    <a:pt x="299" y="73"/>
                    <a:pt x="300" y="72"/>
                    <a:pt x="302" y="71"/>
                  </a:cubicBezTo>
                  <a:cubicBezTo>
                    <a:pt x="303" y="71"/>
                    <a:pt x="304" y="70"/>
                    <a:pt x="305" y="70"/>
                  </a:cubicBezTo>
                  <a:cubicBezTo>
                    <a:pt x="305" y="70"/>
                    <a:pt x="306" y="69"/>
                    <a:pt x="306" y="69"/>
                  </a:cubicBezTo>
                  <a:cubicBezTo>
                    <a:pt x="308" y="68"/>
                    <a:pt x="309" y="67"/>
                    <a:pt x="311" y="66"/>
                  </a:cubicBezTo>
                  <a:cubicBezTo>
                    <a:pt x="312" y="66"/>
                    <a:pt x="314" y="65"/>
                    <a:pt x="315" y="65"/>
                  </a:cubicBezTo>
                  <a:cubicBezTo>
                    <a:pt x="315" y="64"/>
                    <a:pt x="316" y="64"/>
                    <a:pt x="316" y="64"/>
                  </a:cubicBezTo>
                  <a:cubicBezTo>
                    <a:pt x="317" y="64"/>
                    <a:pt x="317" y="64"/>
                    <a:pt x="318" y="63"/>
                  </a:cubicBezTo>
                  <a:cubicBezTo>
                    <a:pt x="319" y="63"/>
                    <a:pt x="320" y="62"/>
                    <a:pt x="321" y="62"/>
                  </a:cubicBezTo>
                  <a:cubicBezTo>
                    <a:pt x="322" y="62"/>
                    <a:pt x="322" y="62"/>
                    <a:pt x="322" y="62"/>
                  </a:cubicBezTo>
                  <a:cubicBezTo>
                    <a:pt x="323" y="62"/>
                    <a:pt x="324" y="62"/>
                    <a:pt x="325" y="62"/>
                  </a:cubicBezTo>
                  <a:cubicBezTo>
                    <a:pt x="325" y="62"/>
                    <a:pt x="326" y="62"/>
                    <a:pt x="327" y="62"/>
                  </a:cubicBezTo>
                  <a:cubicBezTo>
                    <a:pt x="328" y="63"/>
                    <a:pt x="331" y="65"/>
                    <a:pt x="331" y="66"/>
                  </a:cubicBezTo>
                  <a:cubicBezTo>
                    <a:pt x="332" y="68"/>
                    <a:pt x="331" y="72"/>
                    <a:pt x="330" y="73"/>
                  </a:cubicBezTo>
                  <a:cubicBezTo>
                    <a:pt x="329" y="75"/>
                    <a:pt x="326" y="75"/>
                    <a:pt x="325" y="76"/>
                  </a:cubicBezTo>
                  <a:cubicBezTo>
                    <a:pt x="324" y="77"/>
                    <a:pt x="324" y="77"/>
                    <a:pt x="323" y="78"/>
                  </a:cubicBezTo>
                  <a:cubicBezTo>
                    <a:pt x="321" y="79"/>
                    <a:pt x="319" y="80"/>
                    <a:pt x="318" y="81"/>
                  </a:cubicBezTo>
                  <a:cubicBezTo>
                    <a:pt x="317" y="82"/>
                    <a:pt x="316" y="82"/>
                    <a:pt x="316" y="82"/>
                  </a:cubicBezTo>
                  <a:cubicBezTo>
                    <a:pt x="313" y="84"/>
                    <a:pt x="311" y="87"/>
                    <a:pt x="308" y="88"/>
                  </a:cubicBezTo>
                  <a:cubicBezTo>
                    <a:pt x="307" y="88"/>
                    <a:pt x="306" y="88"/>
                    <a:pt x="304" y="89"/>
                  </a:cubicBezTo>
                  <a:cubicBezTo>
                    <a:pt x="303" y="89"/>
                    <a:pt x="299" y="88"/>
                    <a:pt x="298" y="89"/>
                  </a:cubicBezTo>
                  <a:cubicBezTo>
                    <a:pt x="297" y="89"/>
                    <a:pt x="297" y="89"/>
                    <a:pt x="297" y="90"/>
                  </a:cubicBezTo>
                  <a:cubicBezTo>
                    <a:pt x="296" y="91"/>
                    <a:pt x="298" y="92"/>
                    <a:pt x="297" y="94"/>
                  </a:cubicBezTo>
                  <a:cubicBezTo>
                    <a:pt x="297" y="95"/>
                    <a:pt x="297" y="95"/>
                    <a:pt x="296" y="96"/>
                  </a:cubicBezTo>
                  <a:cubicBezTo>
                    <a:pt x="296" y="96"/>
                    <a:pt x="296" y="97"/>
                    <a:pt x="296" y="97"/>
                  </a:cubicBezTo>
                  <a:cubicBezTo>
                    <a:pt x="297" y="97"/>
                    <a:pt x="298" y="97"/>
                    <a:pt x="298" y="96"/>
                  </a:cubicBezTo>
                  <a:cubicBezTo>
                    <a:pt x="301" y="95"/>
                    <a:pt x="303" y="93"/>
                    <a:pt x="306" y="94"/>
                  </a:cubicBezTo>
                  <a:cubicBezTo>
                    <a:pt x="307" y="95"/>
                    <a:pt x="308" y="96"/>
                    <a:pt x="309" y="97"/>
                  </a:cubicBezTo>
                  <a:cubicBezTo>
                    <a:pt x="310" y="98"/>
                    <a:pt x="312" y="98"/>
                    <a:pt x="313" y="100"/>
                  </a:cubicBezTo>
                  <a:cubicBezTo>
                    <a:pt x="313" y="100"/>
                    <a:pt x="312" y="103"/>
                    <a:pt x="312" y="103"/>
                  </a:cubicBezTo>
                  <a:cubicBezTo>
                    <a:pt x="311" y="104"/>
                    <a:pt x="309" y="105"/>
                    <a:pt x="307" y="106"/>
                  </a:cubicBezTo>
                  <a:cubicBezTo>
                    <a:pt x="306" y="107"/>
                    <a:pt x="305" y="108"/>
                    <a:pt x="304" y="109"/>
                  </a:cubicBezTo>
                  <a:cubicBezTo>
                    <a:pt x="303" y="110"/>
                    <a:pt x="303" y="110"/>
                    <a:pt x="302" y="110"/>
                  </a:cubicBezTo>
                  <a:cubicBezTo>
                    <a:pt x="302" y="111"/>
                    <a:pt x="302" y="111"/>
                    <a:pt x="301" y="111"/>
                  </a:cubicBezTo>
                  <a:cubicBezTo>
                    <a:pt x="301" y="112"/>
                    <a:pt x="300" y="112"/>
                    <a:pt x="300" y="112"/>
                  </a:cubicBezTo>
                  <a:cubicBezTo>
                    <a:pt x="300" y="112"/>
                    <a:pt x="300" y="112"/>
                    <a:pt x="299" y="112"/>
                  </a:cubicBezTo>
                  <a:cubicBezTo>
                    <a:pt x="299" y="115"/>
                    <a:pt x="296" y="115"/>
                    <a:pt x="294" y="116"/>
                  </a:cubicBezTo>
                  <a:cubicBezTo>
                    <a:pt x="294" y="116"/>
                    <a:pt x="293" y="117"/>
                    <a:pt x="293" y="118"/>
                  </a:cubicBezTo>
                  <a:cubicBezTo>
                    <a:pt x="292" y="119"/>
                    <a:pt x="291" y="119"/>
                    <a:pt x="290" y="120"/>
                  </a:cubicBezTo>
                  <a:cubicBezTo>
                    <a:pt x="290" y="120"/>
                    <a:pt x="289" y="121"/>
                    <a:pt x="289" y="121"/>
                  </a:cubicBezTo>
                  <a:cubicBezTo>
                    <a:pt x="288" y="121"/>
                    <a:pt x="287" y="122"/>
                    <a:pt x="287" y="122"/>
                  </a:cubicBezTo>
                  <a:cubicBezTo>
                    <a:pt x="286" y="122"/>
                    <a:pt x="285" y="123"/>
                    <a:pt x="285" y="124"/>
                  </a:cubicBezTo>
                  <a:cubicBezTo>
                    <a:pt x="284" y="124"/>
                    <a:pt x="284" y="125"/>
                    <a:pt x="284" y="125"/>
                  </a:cubicBezTo>
                  <a:cubicBezTo>
                    <a:pt x="283" y="126"/>
                    <a:pt x="282" y="127"/>
                    <a:pt x="282" y="128"/>
                  </a:cubicBezTo>
                  <a:cubicBezTo>
                    <a:pt x="282" y="128"/>
                    <a:pt x="282" y="128"/>
                    <a:pt x="282" y="128"/>
                  </a:cubicBezTo>
                  <a:cubicBezTo>
                    <a:pt x="283" y="128"/>
                    <a:pt x="287" y="126"/>
                    <a:pt x="287" y="125"/>
                  </a:cubicBezTo>
                  <a:cubicBezTo>
                    <a:pt x="289" y="125"/>
                    <a:pt x="291" y="124"/>
                    <a:pt x="292" y="123"/>
                  </a:cubicBezTo>
                  <a:cubicBezTo>
                    <a:pt x="293" y="123"/>
                    <a:pt x="293" y="122"/>
                    <a:pt x="294" y="122"/>
                  </a:cubicBezTo>
                  <a:cubicBezTo>
                    <a:pt x="295" y="122"/>
                    <a:pt x="296" y="122"/>
                    <a:pt x="297" y="121"/>
                  </a:cubicBezTo>
                  <a:cubicBezTo>
                    <a:pt x="298" y="121"/>
                    <a:pt x="299" y="120"/>
                    <a:pt x="299" y="120"/>
                  </a:cubicBezTo>
                  <a:cubicBezTo>
                    <a:pt x="301" y="119"/>
                    <a:pt x="302" y="119"/>
                    <a:pt x="303" y="118"/>
                  </a:cubicBezTo>
                  <a:cubicBezTo>
                    <a:pt x="303" y="118"/>
                    <a:pt x="304" y="118"/>
                    <a:pt x="305" y="118"/>
                  </a:cubicBezTo>
                  <a:cubicBezTo>
                    <a:pt x="305" y="117"/>
                    <a:pt x="306" y="117"/>
                    <a:pt x="306" y="117"/>
                  </a:cubicBezTo>
                  <a:cubicBezTo>
                    <a:pt x="307" y="117"/>
                    <a:pt x="307" y="116"/>
                    <a:pt x="308" y="116"/>
                  </a:cubicBezTo>
                  <a:cubicBezTo>
                    <a:pt x="309" y="115"/>
                    <a:pt x="311" y="114"/>
                    <a:pt x="313" y="114"/>
                  </a:cubicBezTo>
                  <a:cubicBezTo>
                    <a:pt x="314" y="113"/>
                    <a:pt x="317" y="114"/>
                    <a:pt x="319" y="114"/>
                  </a:cubicBezTo>
                  <a:cubicBezTo>
                    <a:pt x="319" y="114"/>
                    <a:pt x="320" y="115"/>
                    <a:pt x="320" y="115"/>
                  </a:cubicBezTo>
                  <a:cubicBezTo>
                    <a:pt x="323" y="117"/>
                    <a:pt x="325" y="119"/>
                    <a:pt x="324" y="122"/>
                  </a:cubicBezTo>
                  <a:cubicBezTo>
                    <a:pt x="323" y="123"/>
                    <a:pt x="322" y="124"/>
                    <a:pt x="321" y="125"/>
                  </a:cubicBezTo>
                  <a:cubicBezTo>
                    <a:pt x="321" y="126"/>
                    <a:pt x="320" y="127"/>
                    <a:pt x="319" y="128"/>
                  </a:cubicBezTo>
                  <a:cubicBezTo>
                    <a:pt x="318" y="128"/>
                    <a:pt x="317" y="128"/>
                    <a:pt x="316" y="129"/>
                  </a:cubicBezTo>
                  <a:cubicBezTo>
                    <a:pt x="316" y="130"/>
                    <a:pt x="315" y="131"/>
                    <a:pt x="315" y="132"/>
                  </a:cubicBezTo>
                  <a:cubicBezTo>
                    <a:pt x="314" y="133"/>
                    <a:pt x="314" y="134"/>
                    <a:pt x="313" y="135"/>
                  </a:cubicBezTo>
                  <a:cubicBezTo>
                    <a:pt x="312" y="135"/>
                    <a:pt x="312" y="135"/>
                    <a:pt x="311" y="135"/>
                  </a:cubicBezTo>
                  <a:cubicBezTo>
                    <a:pt x="311" y="136"/>
                    <a:pt x="310" y="136"/>
                    <a:pt x="309" y="137"/>
                  </a:cubicBezTo>
                  <a:cubicBezTo>
                    <a:pt x="309" y="137"/>
                    <a:pt x="308" y="137"/>
                    <a:pt x="308" y="138"/>
                  </a:cubicBezTo>
                  <a:cubicBezTo>
                    <a:pt x="307" y="138"/>
                    <a:pt x="307" y="139"/>
                    <a:pt x="307" y="139"/>
                  </a:cubicBezTo>
                  <a:cubicBezTo>
                    <a:pt x="306" y="140"/>
                    <a:pt x="306" y="140"/>
                    <a:pt x="305" y="141"/>
                  </a:cubicBezTo>
                  <a:cubicBezTo>
                    <a:pt x="305" y="141"/>
                    <a:pt x="304" y="141"/>
                    <a:pt x="304" y="141"/>
                  </a:cubicBezTo>
                  <a:cubicBezTo>
                    <a:pt x="303" y="142"/>
                    <a:pt x="302" y="143"/>
                    <a:pt x="301" y="143"/>
                  </a:cubicBezTo>
                  <a:cubicBezTo>
                    <a:pt x="301" y="144"/>
                    <a:pt x="300" y="147"/>
                    <a:pt x="300" y="148"/>
                  </a:cubicBezTo>
                  <a:cubicBezTo>
                    <a:pt x="300" y="149"/>
                    <a:pt x="300" y="152"/>
                    <a:pt x="301" y="152"/>
                  </a:cubicBezTo>
                  <a:cubicBezTo>
                    <a:pt x="301" y="153"/>
                    <a:pt x="303" y="153"/>
                    <a:pt x="304" y="154"/>
                  </a:cubicBezTo>
                  <a:cubicBezTo>
                    <a:pt x="304" y="154"/>
                    <a:pt x="305" y="154"/>
                    <a:pt x="305" y="155"/>
                  </a:cubicBezTo>
                  <a:cubicBezTo>
                    <a:pt x="306" y="155"/>
                    <a:pt x="306" y="155"/>
                    <a:pt x="307" y="155"/>
                  </a:cubicBezTo>
                  <a:cubicBezTo>
                    <a:pt x="307" y="155"/>
                    <a:pt x="308" y="156"/>
                    <a:pt x="309" y="156"/>
                  </a:cubicBezTo>
                  <a:cubicBezTo>
                    <a:pt x="310" y="156"/>
                    <a:pt x="311" y="156"/>
                    <a:pt x="311" y="156"/>
                  </a:cubicBezTo>
                  <a:cubicBezTo>
                    <a:pt x="312" y="156"/>
                    <a:pt x="313" y="156"/>
                    <a:pt x="314" y="156"/>
                  </a:cubicBezTo>
                  <a:cubicBezTo>
                    <a:pt x="314" y="156"/>
                    <a:pt x="315" y="156"/>
                    <a:pt x="315" y="156"/>
                  </a:cubicBezTo>
                  <a:cubicBezTo>
                    <a:pt x="316" y="155"/>
                    <a:pt x="317" y="156"/>
                    <a:pt x="318" y="156"/>
                  </a:cubicBezTo>
                  <a:cubicBezTo>
                    <a:pt x="319" y="156"/>
                    <a:pt x="319" y="156"/>
                    <a:pt x="320" y="156"/>
                  </a:cubicBezTo>
                  <a:cubicBezTo>
                    <a:pt x="321" y="155"/>
                    <a:pt x="322" y="155"/>
                    <a:pt x="323" y="155"/>
                  </a:cubicBezTo>
                  <a:cubicBezTo>
                    <a:pt x="324" y="155"/>
                    <a:pt x="326" y="155"/>
                    <a:pt x="327" y="155"/>
                  </a:cubicBezTo>
                  <a:cubicBezTo>
                    <a:pt x="328" y="155"/>
                    <a:pt x="330" y="155"/>
                    <a:pt x="332" y="155"/>
                  </a:cubicBezTo>
                  <a:cubicBezTo>
                    <a:pt x="333" y="155"/>
                    <a:pt x="334" y="155"/>
                    <a:pt x="335" y="155"/>
                  </a:cubicBezTo>
                  <a:cubicBezTo>
                    <a:pt x="335" y="154"/>
                    <a:pt x="336" y="154"/>
                    <a:pt x="337" y="154"/>
                  </a:cubicBezTo>
                  <a:cubicBezTo>
                    <a:pt x="338" y="154"/>
                    <a:pt x="340" y="153"/>
                    <a:pt x="341" y="153"/>
                  </a:cubicBezTo>
                  <a:cubicBezTo>
                    <a:pt x="341" y="153"/>
                    <a:pt x="342" y="153"/>
                    <a:pt x="343" y="152"/>
                  </a:cubicBezTo>
                  <a:cubicBezTo>
                    <a:pt x="344" y="152"/>
                    <a:pt x="344" y="151"/>
                    <a:pt x="345" y="150"/>
                  </a:cubicBezTo>
                  <a:cubicBezTo>
                    <a:pt x="345" y="150"/>
                    <a:pt x="345" y="149"/>
                    <a:pt x="346" y="149"/>
                  </a:cubicBezTo>
                  <a:cubicBezTo>
                    <a:pt x="346" y="148"/>
                    <a:pt x="346" y="147"/>
                    <a:pt x="347" y="146"/>
                  </a:cubicBezTo>
                  <a:cubicBezTo>
                    <a:pt x="347" y="145"/>
                    <a:pt x="347" y="145"/>
                    <a:pt x="347" y="144"/>
                  </a:cubicBezTo>
                  <a:cubicBezTo>
                    <a:pt x="348" y="144"/>
                    <a:pt x="348" y="143"/>
                    <a:pt x="348" y="142"/>
                  </a:cubicBezTo>
                  <a:cubicBezTo>
                    <a:pt x="348" y="141"/>
                    <a:pt x="348" y="139"/>
                    <a:pt x="348" y="138"/>
                  </a:cubicBezTo>
                  <a:cubicBezTo>
                    <a:pt x="349" y="136"/>
                    <a:pt x="349" y="135"/>
                    <a:pt x="350" y="133"/>
                  </a:cubicBezTo>
                  <a:cubicBezTo>
                    <a:pt x="350" y="133"/>
                    <a:pt x="349" y="132"/>
                    <a:pt x="349" y="131"/>
                  </a:cubicBezTo>
                  <a:cubicBezTo>
                    <a:pt x="350" y="130"/>
                    <a:pt x="350" y="130"/>
                    <a:pt x="350" y="129"/>
                  </a:cubicBezTo>
                  <a:cubicBezTo>
                    <a:pt x="350" y="128"/>
                    <a:pt x="350" y="127"/>
                    <a:pt x="349" y="126"/>
                  </a:cubicBezTo>
                  <a:cubicBezTo>
                    <a:pt x="349" y="125"/>
                    <a:pt x="349" y="124"/>
                    <a:pt x="349" y="123"/>
                  </a:cubicBezTo>
                  <a:cubicBezTo>
                    <a:pt x="349" y="121"/>
                    <a:pt x="349" y="120"/>
                    <a:pt x="348" y="119"/>
                  </a:cubicBezTo>
                  <a:cubicBezTo>
                    <a:pt x="348" y="118"/>
                    <a:pt x="349" y="114"/>
                    <a:pt x="349" y="114"/>
                  </a:cubicBezTo>
                  <a:cubicBezTo>
                    <a:pt x="350" y="113"/>
                    <a:pt x="350" y="113"/>
                    <a:pt x="351" y="114"/>
                  </a:cubicBezTo>
                  <a:cubicBezTo>
                    <a:pt x="351" y="114"/>
                    <a:pt x="351" y="115"/>
                    <a:pt x="351" y="116"/>
                  </a:cubicBezTo>
                  <a:cubicBezTo>
                    <a:pt x="351" y="117"/>
                    <a:pt x="351" y="118"/>
                    <a:pt x="351" y="119"/>
                  </a:cubicBezTo>
                  <a:cubicBezTo>
                    <a:pt x="351" y="120"/>
                    <a:pt x="352" y="120"/>
                    <a:pt x="352" y="121"/>
                  </a:cubicBezTo>
                  <a:cubicBezTo>
                    <a:pt x="352" y="122"/>
                    <a:pt x="352" y="123"/>
                    <a:pt x="352" y="124"/>
                  </a:cubicBezTo>
                  <a:cubicBezTo>
                    <a:pt x="352" y="124"/>
                    <a:pt x="352" y="124"/>
                    <a:pt x="352" y="124"/>
                  </a:cubicBezTo>
                  <a:cubicBezTo>
                    <a:pt x="353" y="124"/>
                    <a:pt x="353" y="125"/>
                    <a:pt x="354" y="125"/>
                  </a:cubicBezTo>
                  <a:cubicBezTo>
                    <a:pt x="355" y="126"/>
                    <a:pt x="355" y="128"/>
                    <a:pt x="355" y="130"/>
                  </a:cubicBezTo>
                  <a:cubicBezTo>
                    <a:pt x="355" y="130"/>
                    <a:pt x="355" y="130"/>
                    <a:pt x="355" y="130"/>
                  </a:cubicBezTo>
                  <a:cubicBezTo>
                    <a:pt x="355" y="130"/>
                    <a:pt x="355" y="130"/>
                    <a:pt x="355" y="130"/>
                  </a:cubicBezTo>
                  <a:cubicBezTo>
                    <a:pt x="355" y="130"/>
                    <a:pt x="353" y="129"/>
                    <a:pt x="353" y="130"/>
                  </a:cubicBezTo>
                  <a:cubicBezTo>
                    <a:pt x="352" y="130"/>
                    <a:pt x="352" y="133"/>
                    <a:pt x="353" y="133"/>
                  </a:cubicBezTo>
                  <a:cubicBezTo>
                    <a:pt x="354" y="133"/>
                    <a:pt x="355" y="132"/>
                    <a:pt x="356" y="133"/>
                  </a:cubicBezTo>
                  <a:cubicBezTo>
                    <a:pt x="356" y="133"/>
                    <a:pt x="355" y="135"/>
                    <a:pt x="355" y="136"/>
                  </a:cubicBezTo>
                  <a:cubicBezTo>
                    <a:pt x="355" y="137"/>
                    <a:pt x="356" y="137"/>
                    <a:pt x="356" y="138"/>
                  </a:cubicBezTo>
                  <a:cubicBezTo>
                    <a:pt x="356" y="140"/>
                    <a:pt x="356" y="141"/>
                    <a:pt x="356" y="142"/>
                  </a:cubicBezTo>
                  <a:cubicBezTo>
                    <a:pt x="356" y="143"/>
                    <a:pt x="356" y="144"/>
                    <a:pt x="356" y="144"/>
                  </a:cubicBezTo>
                  <a:cubicBezTo>
                    <a:pt x="356" y="145"/>
                    <a:pt x="356" y="146"/>
                    <a:pt x="356" y="146"/>
                  </a:cubicBezTo>
                  <a:cubicBezTo>
                    <a:pt x="356" y="147"/>
                    <a:pt x="357" y="148"/>
                    <a:pt x="357" y="149"/>
                  </a:cubicBezTo>
                  <a:cubicBezTo>
                    <a:pt x="357" y="149"/>
                    <a:pt x="357" y="150"/>
                    <a:pt x="357" y="150"/>
                  </a:cubicBezTo>
                  <a:cubicBezTo>
                    <a:pt x="357" y="151"/>
                    <a:pt x="357" y="152"/>
                    <a:pt x="357" y="152"/>
                  </a:cubicBezTo>
                  <a:cubicBezTo>
                    <a:pt x="357" y="153"/>
                    <a:pt x="356" y="154"/>
                    <a:pt x="357" y="155"/>
                  </a:cubicBezTo>
                  <a:cubicBezTo>
                    <a:pt x="357" y="155"/>
                    <a:pt x="357" y="155"/>
                    <a:pt x="357" y="156"/>
                  </a:cubicBezTo>
                  <a:cubicBezTo>
                    <a:pt x="357" y="157"/>
                    <a:pt x="356" y="159"/>
                    <a:pt x="355" y="159"/>
                  </a:cubicBezTo>
                  <a:cubicBezTo>
                    <a:pt x="353" y="160"/>
                    <a:pt x="351" y="160"/>
                    <a:pt x="350" y="160"/>
                  </a:cubicBezTo>
                  <a:cubicBezTo>
                    <a:pt x="348" y="160"/>
                    <a:pt x="347" y="161"/>
                    <a:pt x="346" y="161"/>
                  </a:cubicBezTo>
                  <a:cubicBezTo>
                    <a:pt x="345" y="161"/>
                    <a:pt x="344" y="161"/>
                    <a:pt x="343" y="161"/>
                  </a:cubicBezTo>
                  <a:cubicBezTo>
                    <a:pt x="342" y="161"/>
                    <a:pt x="342" y="161"/>
                    <a:pt x="341" y="161"/>
                  </a:cubicBezTo>
                  <a:cubicBezTo>
                    <a:pt x="340" y="161"/>
                    <a:pt x="339" y="161"/>
                    <a:pt x="337" y="161"/>
                  </a:cubicBezTo>
                  <a:cubicBezTo>
                    <a:pt x="336" y="161"/>
                    <a:pt x="336" y="162"/>
                    <a:pt x="335" y="162"/>
                  </a:cubicBezTo>
                  <a:cubicBezTo>
                    <a:pt x="334" y="162"/>
                    <a:pt x="333" y="162"/>
                    <a:pt x="333" y="162"/>
                  </a:cubicBezTo>
                  <a:cubicBezTo>
                    <a:pt x="331" y="162"/>
                    <a:pt x="330" y="162"/>
                    <a:pt x="328" y="162"/>
                  </a:cubicBezTo>
                  <a:cubicBezTo>
                    <a:pt x="327" y="162"/>
                    <a:pt x="326" y="162"/>
                    <a:pt x="325" y="163"/>
                  </a:cubicBezTo>
                  <a:cubicBezTo>
                    <a:pt x="324" y="162"/>
                    <a:pt x="324" y="162"/>
                    <a:pt x="323" y="162"/>
                  </a:cubicBezTo>
                  <a:cubicBezTo>
                    <a:pt x="322" y="162"/>
                    <a:pt x="322" y="163"/>
                    <a:pt x="321" y="163"/>
                  </a:cubicBezTo>
                  <a:cubicBezTo>
                    <a:pt x="320" y="163"/>
                    <a:pt x="319" y="163"/>
                    <a:pt x="318" y="162"/>
                  </a:cubicBezTo>
                  <a:cubicBezTo>
                    <a:pt x="316" y="162"/>
                    <a:pt x="313" y="162"/>
                    <a:pt x="311" y="162"/>
                  </a:cubicBezTo>
                  <a:cubicBezTo>
                    <a:pt x="310" y="162"/>
                    <a:pt x="310" y="162"/>
                    <a:pt x="309" y="162"/>
                  </a:cubicBezTo>
                  <a:cubicBezTo>
                    <a:pt x="308" y="162"/>
                    <a:pt x="307" y="162"/>
                    <a:pt x="306" y="162"/>
                  </a:cubicBezTo>
                  <a:cubicBezTo>
                    <a:pt x="305" y="161"/>
                    <a:pt x="304" y="161"/>
                    <a:pt x="302" y="160"/>
                  </a:cubicBezTo>
                  <a:cubicBezTo>
                    <a:pt x="301" y="160"/>
                    <a:pt x="300" y="160"/>
                    <a:pt x="299" y="160"/>
                  </a:cubicBezTo>
                  <a:cubicBezTo>
                    <a:pt x="299" y="160"/>
                    <a:pt x="296" y="159"/>
                    <a:pt x="296" y="159"/>
                  </a:cubicBezTo>
                  <a:cubicBezTo>
                    <a:pt x="295" y="158"/>
                    <a:pt x="294" y="156"/>
                    <a:pt x="293" y="155"/>
                  </a:cubicBezTo>
                  <a:cubicBezTo>
                    <a:pt x="293" y="154"/>
                    <a:pt x="293" y="153"/>
                    <a:pt x="293" y="152"/>
                  </a:cubicBezTo>
                  <a:cubicBezTo>
                    <a:pt x="293" y="151"/>
                    <a:pt x="293" y="151"/>
                    <a:pt x="293" y="150"/>
                  </a:cubicBezTo>
                  <a:cubicBezTo>
                    <a:pt x="293" y="150"/>
                    <a:pt x="293" y="147"/>
                    <a:pt x="293" y="146"/>
                  </a:cubicBezTo>
                  <a:cubicBezTo>
                    <a:pt x="293" y="146"/>
                    <a:pt x="293" y="144"/>
                    <a:pt x="292" y="144"/>
                  </a:cubicBezTo>
                  <a:cubicBezTo>
                    <a:pt x="292" y="143"/>
                    <a:pt x="291" y="143"/>
                    <a:pt x="290" y="143"/>
                  </a:cubicBezTo>
                  <a:cubicBezTo>
                    <a:pt x="290" y="142"/>
                    <a:pt x="289" y="142"/>
                    <a:pt x="288" y="142"/>
                  </a:cubicBezTo>
                  <a:cubicBezTo>
                    <a:pt x="288" y="142"/>
                    <a:pt x="286" y="142"/>
                    <a:pt x="286" y="141"/>
                  </a:cubicBezTo>
                  <a:cubicBezTo>
                    <a:pt x="284" y="139"/>
                    <a:pt x="287" y="135"/>
                    <a:pt x="287" y="133"/>
                  </a:cubicBezTo>
                  <a:cubicBezTo>
                    <a:pt x="288" y="133"/>
                    <a:pt x="287" y="133"/>
                    <a:pt x="287" y="133"/>
                  </a:cubicBezTo>
                  <a:cubicBezTo>
                    <a:pt x="286" y="133"/>
                    <a:pt x="284" y="135"/>
                    <a:pt x="283" y="136"/>
                  </a:cubicBezTo>
                  <a:cubicBezTo>
                    <a:pt x="283" y="136"/>
                    <a:pt x="283" y="137"/>
                    <a:pt x="283" y="137"/>
                  </a:cubicBezTo>
                  <a:cubicBezTo>
                    <a:pt x="282" y="138"/>
                    <a:pt x="282" y="138"/>
                    <a:pt x="281" y="139"/>
                  </a:cubicBezTo>
                  <a:cubicBezTo>
                    <a:pt x="279" y="141"/>
                    <a:pt x="278" y="145"/>
                    <a:pt x="273" y="144"/>
                  </a:cubicBezTo>
                  <a:cubicBezTo>
                    <a:pt x="272" y="144"/>
                    <a:pt x="271" y="143"/>
                    <a:pt x="270" y="142"/>
                  </a:cubicBezTo>
                  <a:cubicBezTo>
                    <a:pt x="270" y="142"/>
                    <a:pt x="270" y="141"/>
                    <a:pt x="270" y="140"/>
                  </a:cubicBezTo>
                  <a:cubicBezTo>
                    <a:pt x="270" y="139"/>
                    <a:pt x="270" y="137"/>
                    <a:pt x="270" y="136"/>
                  </a:cubicBezTo>
                  <a:cubicBezTo>
                    <a:pt x="271" y="135"/>
                    <a:pt x="272" y="133"/>
                    <a:pt x="273" y="132"/>
                  </a:cubicBezTo>
                  <a:cubicBezTo>
                    <a:pt x="274" y="131"/>
                    <a:pt x="274" y="131"/>
                    <a:pt x="274" y="131"/>
                  </a:cubicBezTo>
                  <a:cubicBezTo>
                    <a:pt x="274" y="130"/>
                    <a:pt x="275" y="130"/>
                    <a:pt x="275" y="130"/>
                  </a:cubicBezTo>
                  <a:cubicBezTo>
                    <a:pt x="275" y="129"/>
                    <a:pt x="276" y="128"/>
                    <a:pt x="276" y="128"/>
                  </a:cubicBezTo>
                  <a:cubicBezTo>
                    <a:pt x="277" y="127"/>
                    <a:pt x="277" y="126"/>
                    <a:pt x="278" y="126"/>
                  </a:cubicBezTo>
                  <a:cubicBezTo>
                    <a:pt x="279" y="124"/>
                    <a:pt x="280" y="123"/>
                    <a:pt x="281" y="121"/>
                  </a:cubicBezTo>
                  <a:cubicBezTo>
                    <a:pt x="281" y="120"/>
                    <a:pt x="283" y="119"/>
                    <a:pt x="283" y="118"/>
                  </a:cubicBezTo>
                  <a:cubicBezTo>
                    <a:pt x="283" y="116"/>
                    <a:pt x="273" y="118"/>
                    <a:pt x="274" y="113"/>
                  </a:cubicBezTo>
                  <a:cubicBezTo>
                    <a:pt x="274" y="112"/>
                    <a:pt x="274" y="111"/>
                    <a:pt x="275" y="110"/>
                  </a:cubicBezTo>
                  <a:cubicBezTo>
                    <a:pt x="275" y="109"/>
                    <a:pt x="277" y="109"/>
                    <a:pt x="278" y="108"/>
                  </a:cubicBezTo>
                  <a:cubicBezTo>
                    <a:pt x="279" y="107"/>
                    <a:pt x="280" y="106"/>
                    <a:pt x="281" y="106"/>
                  </a:cubicBezTo>
                  <a:cubicBezTo>
                    <a:pt x="281" y="105"/>
                    <a:pt x="282" y="105"/>
                    <a:pt x="283" y="105"/>
                  </a:cubicBezTo>
                  <a:cubicBezTo>
                    <a:pt x="284" y="104"/>
                    <a:pt x="286" y="104"/>
                    <a:pt x="287" y="103"/>
                  </a:cubicBezTo>
                  <a:cubicBezTo>
                    <a:pt x="287" y="103"/>
                    <a:pt x="287" y="102"/>
                    <a:pt x="287" y="101"/>
                  </a:cubicBezTo>
                  <a:cubicBezTo>
                    <a:pt x="288" y="99"/>
                    <a:pt x="290" y="97"/>
                    <a:pt x="288" y="94"/>
                  </a:cubicBezTo>
                  <a:cubicBezTo>
                    <a:pt x="288" y="94"/>
                    <a:pt x="287" y="93"/>
                    <a:pt x="287" y="93"/>
                  </a:cubicBezTo>
                  <a:cubicBezTo>
                    <a:pt x="285" y="93"/>
                    <a:pt x="283" y="96"/>
                    <a:pt x="281" y="97"/>
                  </a:cubicBezTo>
                  <a:cubicBezTo>
                    <a:pt x="281" y="98"/>
                    <a:pt x="280" y="98"/>
                    <a:pt x="279" y="99"/>
                  </a:cubicBezTo>
                  <a:cubicBezTo>
                    <a:pt x="278" y="100"/>
                    <a:pt x="277" y="101"/>
                    <a:pt x="276" y="102"/>
                  </a:cubicBezTo>
                  <a:cubicBezTo>
                    <a:pt x="275" y="102"/>
                    <a:pt x="275" y="103"/>
                    <a:pt x="274" y="103"/>
                  </a:cubicBezTo>
                  <a:cubicBezTo>
                    <a:pt x="273" y="104"/>
                    <a:pt x="272" y="105"/>
                    <a:pt x="271" y="106"/>
                  </a:cubicBezTo>
                  <a:cubicBezTo>
                    <a:pt x="270" y="106"/>
                    <a:pt x="267" y="107"/>
                    <a:pt x="267" y="107"/>
                  </a:cubicBezTo>
                  <a:cubicBezTo>
                    <a:pt x="266" y="107"/>
                    <a:pt x="264" y="107"/>
                    <a:pt x="264" y="106"/>
                  </a:cubicBezTo>
                  <a:cubicBezTo>
                    <a:pt x="262" y="106"/>
                    <a:pt x="260" y="106"/>
                    <a:pt x="258" y="106"/>
                  </a:cubicBezTo>
                  <a:cubicBezTo>
                    <a:pt x="257" y="106"/>
                    <a:pt x="257" y="105"/>
                    <a:pt x="256" y="105"/>
                  </a:cubicBezTo>
                  <a:cubicBezTo>
                    <a:pt x="255" y="104"/>
                    <a:pt x="254" y="104"/>
                    <a:pt x="253" y="103"/>
                  </a:cubicBezTo>
                  <a:cubicBezTo>
                    <a:pt x="252" y="103"/>
                    <a:pt x="250" y="102"/>
                    <a:pt x="250" y="100"/>
                  </a:cubicBezTo>
                  <a:cubicBezTo>
                    <a:pt x="250" y="100"/>
                    <a:pt x="250" y="99"/>
                    <a:pt x="250" y="99"/>
                  </a:cubicBezTo>
                  <a:cubicBezTo>
                    <a:pt x="251" y="97"/>
                    <a:pt x="257" y="95"/>
                    <a:pt x="259" y="95"/>
                  </a:cubicBezTo>
                  <a:cubicBezTo>
                    <a:pt x="260" y="95"/>
                    <a:pt x="260" y="95"/>
                    <a:pt x="261" y="95"/>
                  </a:cubicBezTo>
                  <a:cubicBezTo>
                    <a:pt x="261" y="95"/>
                    <a:pt x="261" y="94"/>
                    <a:pt x="262" y="94"/>
                  </a:cubicBezTo>
                  <a:cubicBezTo>
                    <a:pt x="262" y="94"/>
                    <a:pt x="263" y="94"/>
                    <a:pt x="264" y="94"/>
                  </a:cubicBezTo>
                  <a:cubicBezTo>
                    <a:pt x="267" y="93"/>
                    <a:pt x="270" y="91"/>
                    <a:pt x="273" y="90"/>
                  </a:cubicBezTo>
                  <a:cubicBezTo>
                    <a:pt x="274" y="89"/>
                    <a:pt x="276" y="88"/>
                    <a:pt x="277" y="87"/>
                  </a:cubicBezTo>
                  <a:cubicBezTo>
                    <a:pt x="278" y="86"/>
                    <a:pt x="279" y="86"/>
                    <a:pt x="280" y="85"/>
                  </a:cubicBezTo>
                  <a:cubicBezTo>
                    <a:pt x="281" y="84"/>
                    <a:pt x="282" y="83"/>
                    <a:pt x="283" y="82"/>
                  </a:cubicBezTo>
                  <a:cubicBezTo>
                    <a:pt x="284" y="82"/>
                    <a:pt x="285" y="81"/>
                    <a:pt x="287" y="80"/>
                  </a:cubicBezTo>
                  <a:cubicBezTo>
                    <a:pt x="287" y="80"/>
                    <a:pt x="288" y="80"/>
                    <a:pt x="288" y="79"/>
                  </a:cubicBezTo>
                  <a:cubicBezTo>
                    <a:pt x="288" y="78"/>
                    <a:pt x="287" y="77"/>
                    <a:pt x="287" y="76"/>
                  </a:cubicBezTo>
                  <a:cubicBezTo>
                    <a:pt x="287" y="75"/>
                    <a:pt x="288" y="74"/>
                    <a:pt x="288" y="73"/>
                  </a:cubicBezTo>
                  <a:cubicBezTo>
                    <a:pt x="288" y="72"/>
                    <a:pt x="288" y="70"/>
                    <a:pt x="288" y="68"/>
                  </a:cubicBezTo>
                  <a:cubicBezTo>
                    <a:pt x="288" y="67"/>
                    <a:pt x="287" y="66"/>
                    <a:pt x="287" y="65"/>
                  </a:cubicBezTo>
                  <a:cubicBezTo>
                    <a:pt x="287" y="64"/>
                    <a:pt x="287" y="64"/>
                    <a:pt x="288" y="63"/>
                  </a:cubicBezTo>
                  <a:cubicBezTo>
                    <a:pt x="289" y="62"/>
                    <a:pt x="293" y="61"/>
                    <a:pt x="294" y="60"/>
                  </a:cubicBezTo>
                  <a:cubicBezTo>
                    <a:pt x="295" y="60"/>
                    <a:pt x="296" y="60"/>
                    <a:pt x="297" y="59"/>
                  </a:cubicBezTo>
                  <a:cubicBezTo>
                    <a:pt x="297" y="59"/>
                    <a:pt x="298" y="58"/>
                    <a:pt x="298" y="57"/>
                  </a:cubicBezTo>
                  <a:cubicBezTo>
                    <a:pt x="300" y="56"/>
                    <a:pt x="302" y="55"/>
                    <a:pt x="302" y="53"/>
                  </a:cubicBezTo>
                  <a:cubicBezTo>
                    <a:pt x="302" y="52"/>
                    <a:pt x="300" y="50"/>
                    <a:pt x="299" y="50"/>
                  </a:cubicBezTo>
                  <a:cubicBezTo>
                    <a:pt x="298" y="50"/>
                    <a:pt x="297" y="49"/>
                    <a:pt x="296" y="49"/>
                  </a:cubicBezTo>
                  <a:cubicBezTo>
                    <a:pt x="295" y="49"/>
                    <a:pt x="294" y="48"/>
                    <a:pt x="293" y="48"/>
                  </a:cubicBezTo>
                  <a:cubicBezTo>
                    <a:pt x="292" y="48"/>
                    <a:pt x="292" y="48"/>
                    <a:pt x="291" y="48"/>
                  </a:cubicBezTo>
                  <a:cubicBezTo>
                    <a:pt x="290" y="48"/>
                    <a:pt x="290" y="47"/>
                    <a:pt x="289" y="47"/>
                  </a:cubicBezTo>
                  <a:cubicBezTo>
                    <a:pt x="288" y="47"/>
                    <a:pt x="286" y="47"/>
                    <a:pt x="285" y="45"/>
                  </a:cubicBezTo>
                  <a:cubicBezTo>
                    <a:pt x="285" y="45"/>
                    <a:pt x="285" y="45"/>
                    <a:pt x="285" y="44"/>
                  </a:cubicBezTo>
                  <a:cubicBezTo>
                    <a:pt x="285" y="44"/>
                    <a:pt x="286" y="43"/>
                    <a:pt x="286" y="43"/>
                  </a:cubicBezTo>
                  <a:cubicBezTo>
                    <a:pt x="290" y="41"/>
                    <a:pt x="295" y="40"/>
                    <a:pt x="299" y="39"/>
                  </a:cubicBezTo>
                  <a:cubicBezTo>
                    <a:pt x="301" y="39"/>
                    <a:pt x="302" y="38"/>
                    <a:pt x="303" y="38"/>
                  </a:cubicBezTo>
                  <a:cubicBezTo>
                    <a:pt x="304" y="37"/>
                    <a:pt x="304" y="37"/>
                    <a:pt x="305" y="37"/>
                  </a:cubicBezTo>
                  <a:cubicBezTo>
                    <a:pt x="305" y="37"/>
                    <a:pt x="306" y="36"/>
                    <a:pt x="308" y="36"/>
                  </a:cubicBezTo>
                  <a:cubicBezTo>
                    <a:pt x="308" y="36"/>
                    <a:pt x="309" y="36"/>
                    <a:pt x="309" y="36"/>
                  </a:cubicBezTo>
                  <a:cubicBezTo>
                    <a:pt x="310" y="35"/>
                    <a:pt x="311" y="35"/>
                    <a:pt x="312" y="35"/>
                  </a:cubicBezTo>
                  <a:cubicBezTo>
                    <a:pt x="313" y="34"/>
                    <a:pt x="314" y="34"/>
                    <a:pt x="314" y="34"/>
                  </a:cubicBezTo>
                  <a:cubicBezTo>
                    <a:pt x="316" y="33"/>
                    <a:pt x="318" y="32"/>
                    <a:pt x="320" y="32"/>
                  </a:cubicBezTo>
                  <a:cubicBezTo>
                    <a:pt x="321" y="31"/>
                    <a:pt x="323" y="31"/>
                    <a:pt x="324" y="31"/>
                  </a:cubicBezTo>
                  <a:cubicBezTo>
                    <a:pt x="327" y="30"/>
                    <a:pt x="330" y="29"/>
                    <a:pt x="333" y="29"/>
                  </a:cubicBezTo>
                  <a:cubicBezTo>
                    <a:pt x="334" y="28"/>
                    <a:pt x="334" y="28"/>
                    <a:pt x="334" y="28"/>
                  </a:cubicBezTo>
                  <a:close/>
                  <a:moveTo>
                    <a:pt x="552" y="30"/>
                  </a:moveTo>
                  <a:cubicBezTo>
                    <a:pt x="553" y="30"/>
                    <a:pt x="556" y="30"/>
                    <a:pt x="557" y="32"/>
                  </a:cubicBezTo>
                  <a:cubicBezTo>
                    <a:pt x="557" y="32"/>
                    <a:pt x="557" y="33"/>
                    <a:pt x="557" y="33"/>
                  </a:cubicBezTo>
                  <a:cubicBezTo>
                    <a:pt x="557" y="34"/>
                    <a:pt x="558" y="34"/>
                    <a:pt x="558" y="35"/>
                  </a:cubicBezTo>
                  <a:cubicBezTo>
                    <a:pt x="558" y="36"/>
                    <a:pt x="558" y="39"/>
                    <a:pt x="558" y="40"/>
                  </a:cubicBezTo>
                  <a:cubicBezTo>
                    <a:pt x="558" y="41"/>
                    <a:pt x="557" y="41"/>
                    <a:pt x="557" y="42"/>
                  </a:cubicBezTo>
                  <a:cubicBezTo>
                    <a:pt x="557" y="43"/>
                    <a:pt x="557" y="44"/>
                    <a:pt x="557" y="45"/>
                  </a:cubicBezTo>
                  <a:cubicBezTo>
                    <a:pt x="557" y="46"/>
                    <a:pt x="556" y="47"/>
                    <a:pt x="556" y="48"/>
                  </a:cubicBezTo>
                  <a:cubicBezTo>
                    <a:pt x="556" y="49"/>
                    <a:pt x="556" y="51"/>
                    <a:pt x="556" y="52"/>
                  </a:cubicBezTo>
                  <a:cubicBezTo>
                    <a:pt x="556" y="53"/>
                    <a:pt x="555" y="54"/>
                    <a:pt x="555" y="54"/>
                  </a:cubicBezTo>
                  <a:cubicBezTo>
                    <a:pt x="555" y="55"/>
                    <a:pt x="555" y="56"/>
                    <a:pt x="555" y="56"/>
                  </a:cubicBezTo>
                  <a:cubicBezTo>
                    <a:pt x="555" y="57"/>
                    <a:pt x="555" y="58"/>
                    <a:pt x="555" y="59"/>
                  </a:cubicBezTo>
                  <a:cubicBezTo>
                    <a:pt x="555" y="61"/>
                    <a:pt x="555" y="63"/>
                    <a:pt x="555" y="65"/>
                  </a:cubicBezTo>
                  <a:cubicBezTo>
                    <a:pt x="555" y="66"/>
                    <a:pt x="555" y="68"/>
                    <a:pt x="554" y="70"/>
                  </a:cubicBezTo>
                  <a:cubicBezTo>
                    <a:pt x="554" y="71"/>
                    <a:pt x="554" y="71"/>
                    <a:pt x="554" y="72"/>
                  </a:cubicBezTo>
                  <a:cubicBezTo>
                    <a:pt x="553" y="73"/>
                    <a:pt x="553" y="76"/>
                    <a:pt x="555" y="76"/>
                  </a:cubicBezTo>
                  <a:cubicBezTo>
                    <a:pt x="557" y="75"/>
                    <a:pt x="558" y="74"/>
                    <a:pt x="559" y="73"/>
                  </a:cubicBezTo>
                  <a:cubicBezTo>
                    <a:pt x="559" y="72"/>
                    <a:pt x="559" y="72"/>
                    <a:pt x="559" y="72"/>
                  </a:cubicBezTo>
                  <a:cubicBezTo>
                    <a:pt x="560" y="71"/>
                    <a:pt x="565" y="67"/>
                    <a:pt x="565" y="66"/>
                  </a:cubicBezTo>
                  <a:cubicBezTo>
                    <a:pt x="565" y="65"/>
                    <a:pt x="565" y="65"/>
                    <a:pt x="565" y="65"/>
                  </a:cubicBezTo>
                  <a:cubicBezTo>
                    <a:pt x="566" y="64"/>
                    <a:pt x="566" y="62"/>
                    <a:pt x="566" y="60"/>
                  </a:cubicBezTo>
                  <a:cubicBezTo>
                    <a:pt x="566" y="59"/>
                    <a:pt x="567" y="59"/>
                    <a:pt x="567" y="58"/>
                  </a:cubicBezTo>
                  <a:cubicBezTo>
                    <a:pt x="567" y="57"/>
                    <a:pt x="567" y="56"/>
                    <a:pt x="567" y="56"/>
                  </a:cubicBezTo>
                  <a:cubicBezTo>
                    <a:pt x="567" y="55"/>
                    <a:pt x="566" y="55"/>
                    <a:pt x="566" y="54"/>
                  </a:cubicBezTo>
                  <a:cubicBezTo>
                    <a:pt x="566" y="53"/>
                    <a:pt x="566" y="52"/>
                    <a:pt x="566" y="51"/>
                  </a:cubicBezTo>
                  <a:cubicBezTo>
                    <a:pt x="565" y="50"/>
                    <a:pt x="565" y="49"/>
                    <a:pt x="564" y="48"/>
                  </a:cubicBezTo>
                  <a:cubicBezTo>
                    <a:pt x="564" y="47"/>
                    <a:pt x="563" y="47"/>
                    <a:pt x="563" y="46"/>
                  </a:cubicBezTo>
                  <a:cubicBezTo>
                    <a:pt x="564" y="46"/>
                    <a:pt x="565" y="46"/>
                    <a:pt x="566" y="46"/>
                  </a:cubicBezTo>
                  <a:cubicBezTo>
                    <a:pt x="567" y="46"/>
                    <a:pt x="568" y="46"/>
                    <a:pt x="569" y="46"/>
                  </a:cubicBezTo>
                  <a:cubicBezTo>
                    <a:pt x="570" y="46"/>
                    <a:pt x="571" y="47"/>
                    <a:pt x="571" y="48"/>
                  </a:cubicBezTo>
                  <a:cubicBezTo>
                    <a:pt x="572" y="49"/>
                    <a:pt x="572" y="49"/>
                    <a:pt x="572" y="49"/>
                  </a:cubicBezTo>
                  <a:cubicBezTo>
                    <a:pt x="572" y="50"/>
                    <a:pt x="574" y="51"/>
                    <a:pt x="574" y="52"/>
                  </a:cubicBezTo>
                  <a:cubicBezTo>
                    <a:pt x="574" y="53"/>
                    <a:pt x="574" y="55"/>
                    <a:pt x="574" y="56"/>
                  </a:cubicBezTo>
                  <a:cubicBezTo>
                    <a:pt x="574" y="58"/>
                    <a:pt x="574" y="60"/>
                    <a:pt x="574" y="62"/>
                  </a:cubicBezTo>
                  <a:cubicBezTo>
                    <a:pt x="574" y="63"/>
                    <a:pt x="574" y="64"/>
                    <a:pt x="574" y="65"/>
                  </a:cubicBezTo>
                  <a:cubicBezTo>
                    <a:pt x="574" y="66"/>
                    <a:pt x="573" y="66"/>
                    <a:pt x="573" y="67"/>
                  </a:cubicBezTo>
                  <a:cubicBezTo>
                    <a:pt x="573" y="68"/>
                    <a:pt x="573" y="69"/>
                    <a:pt x="573" y="69"/>
                  </a:cubicBezTo>
                  <a:cubicBezTo>
                    <a:pt x="573" y="70"/>
                    <a:pt x="573" y="70"/>
                    <a:pt x="573" y="70"/>
                  </a:cubicBezTo>
                  <a:cubicBezTo>
                    <a:pt x="572" y="70"/>
                    <a:pt x="572" y="70"/>
                    <a:pt x="572" y="70"/>
                  </a:cubicBezTo>
                  <a:cubicBezTo>
                    <a:pt x="571" y="71"/>
                    <a:pt x="571" y="71"/>
                    <a:pt x="571" y="72"/>
                  </a:cubicBezTo>
                  <a:cubicBezTo>
                    <a:pt x="571" y="72"/>
                    <a:pt x="570" y="72"/>
                    <a:pt x="570" y="72"/>
                  </a:cubicBezTo>
                  <a:cubicBezTo>
                    <a:pt x="570" y="73"/>
                    <a:pt x="569" y="73"/>
                    <a:pt x="569" y="74"/>
                  </a:cubicBezTo>
                  <a:cubicBezTo>
                    <a:pt x="568" y="74"/>
                    <a:pt x="568" y="75"/>
                    <a:pt x="568" y="75"/>
                  </a:cubicBezTo>
                  <a:cubicBezTo>
                    <a:pt x="567" y="76"/>
                    <a:pt x="566" y="77"/>
                    <a:pt x="565" y="77"/>
                  </a:cubicBezTo>
                  <a:cubicBezTo>
                    <a:pt x="565" y="78"/>
                    <a:pt x="565" y="78"/>
                    <a:pt x="564" y="79"/>
                  </a:cubicBezTo>
                  <a:cubicBezTo>
                    <a:pt x="564" y="79"/>
                    <a:pt x="564" y="79"/>
                    <a:pt x="563" y="79"/>
                  </a:cubicBezTo>
                  <a:cubicBezTo>
                    <a:pt x="563" y="79"/>
                    <a:pt x="563" y="80"/>
                    <a:pt x="562" y="80"/>
                  </a:cubicBezTo>
                  <a:cubicBezTo>
                    <a:pt x="562" y="80"/>
                    <a:pt x="561" y="80"/>
                    <a:pt x="561" y="81"/>
                  </a:cubicBezTo>
                  <a:cubicBezTo>
                    <a:pt x="560" y="81"/>
                    <a:pt x="559" y="83"/>
                    <a:pt x="558" y="84"/>
                  </a:cubicBezTo>
                  <a:cubicBezTo>
                    <a:pt x="557" y="84"/>
                    <a:pt x="557" y="85"/>
                    <a:pt x="556" y="85"/>
                  </a:cubicBezTo>
                  <a:cubicBezTo>
                    <a:pt x="556" y="86"/>
                    <a:pt x="555" y="87"/>
                    <a:pt x="555" y="87"/>
                  </a:cubicBezTo>
                  <a:cubicBezTo>
                    <a:pt x="555" y="87"/>
                    <a:pt x="555" y="88"/>
                    <a:pt x="555" y="88"/>
                  </a:cubicBezTo>
                  <a:cubicBezTo>
                    <a:pt x="555" y="89"/>
                    <a:pt x="554" y="90"/>
                    <a:pt x="554" y="91"/>
                  </a:cubicBezTo>
                  <a:cubicBezTo>
                    <a:pt x="553" y="93"/>
                    <a:pt x="554" y="96"/>
                    <a:pt x="553" y="99"/>
                  </a:cubicBezTo>
                  <a:cubicBezTo>
                    <a:pt x="553" y="100"/>
                    <a:pt x="552" y="101"/>
                    <a:pt x="552" y="102"/>
                  </a:cubicBezTo>
                  <a:cubicBezTo>
                    <a:pt x="552" y="103"/>
                    <a:pt x="553" y="104"/>
                    <a:pt x="553" y="105"/>
                  </a:cubicBezTo>
                  <a:cubicBezTo>
                    <a:pt x="554" y="106"/>
                    <a:pt x="553" y="107"/>
                    <a:pt x="554" y="108"/>
                  </a:cubicBezTo>
                  <a:cubicBezTo>
                    <a:pt x="554" y="108"/>
                    <a:pt x="554" y="109"/>
                    <a:pt x="554" y="109"/>
                  </a:cubicBezTo>
                  <a:cubicBezTo>
                    <a:pt x="555" y="110"/>
                    <a:pt x="555" y="110"/>
                    <a:pt x="555" y="111"/>
                  </a:cubicBezTo>
                  <a:cubicBezTo>
                    <a:pt x="555" y="111"/>
                    <a:pt x="555" y="112"/>
                    <a:pt x="556" y="112"/>
                  </a:cubicBezTo>
                  <a:cubicBezTo>
                    <a:pt x="556" y="113"/>
                    <a:pt x="556" y="115"/>
                    <a:pt x="556" y="116"/>
                  </a:cubicBezTo>
                  <a:cubicBezTo>
                    <a:pt x="556" y="117"/>
                    <a:pt x="556" y="117"/>
                    <a:pt x="556" y="118"/>
                  </a:cubicBezTo>
                  <a:cubicBezTo>
                    <a:pt x="556" y="120"/>
                    <a:pt x="554" y="120"/>
                    <a:pt x="553" y="121"/>
                  </a:cubicBezTo>
                  <a:cubicBezTo>
                    <a:pt x="552" y="123"/>
                    <a:pt x="553" y="124"/>
                    <a:pt x="553" y="124"/>
                  </a:cubicBezTo>
                  <a:cubicBezTo>
                    <a:pt x="553" y="125"/>
                    <a:pt x="553" y="125"/>
                    <a:pt x="553" y="126"/>
                  </a:cubicBezTo>
                  <a:cubicBezTo>
                    <a:pt x="553" y="127"/>
                    <a:pt x="553" y="127"/>
                    <a:pt x="553" y="128"/>
                  </a:cubicBezTo>
                  <a:cubicBezTo>
                    <a:pt x="554" y="130"/>
                    <a:pt x="556" y="129"/>
                    <a:pt x="556" y="130"/>
                  </a:cubicBezTo>
                  <a:cubicBezTo>
                    <a:pt x="557" y="131"/>
                    <a:pt x="556" y="131"/>
                    <a:pt x="556" y="132"/>
                  </a:cubicBezTo>
                  <a:cubicBezTo>
                    <a:pt x="556" y="132"/>
                    <a:pt x="556" y="133"/>
                    <a:pt x="556" y="134"/>
                  </a:cubicBezTo>
                  <a:cubicBezTo>
                    <a:pt x="555" y="135"/>
                    <a:pt x="554" y="135"/>
                    <a:pt x="553" y="135"/>
                  </a:cubicBezTo>
                  <a:cubicBezTo>
                    <a:pt x="553" y="135"/>
                    <a:pt x="553" y="135"/>
                    <a:pt x="553" y="135"/>
                  </a:cubicBezTo>
                  <a:cubicBezTo>
                    <a:pt x="553" y="136"/>
                    <a:pt x="553" y="137"/>
                    <a:pt x="553" y="138"/>
                  </a:cubicBezTo>
                  <a:cubicBezTo>
                    <a:pt x="554" y="139"/>
                    <a:pt x="554" y="139"/>
                    <a:pt x="555" y="138"/>
                  </a:cubicBezTo>
                  <a:cubicBezTo>
                    <a:pt x="555" y="138"/>
                    <a:pt x="556" y="135"/>
                    <a:pt x="557" y="136"/>
                  </a:cubicBezTo>
                  <a:cubicBezTo>
                    <a:pt x="557" y="136"/>
                    <a:pt x="557" y="137"/>
                    <a:pt x="557" y="137"/>
                  </a:cubicBezTo>
                  <a:cubicBezTo>
                    <a:pt x="557" y="138"/>
                    <a:pt x="557" y="138"/>
                    <a:pt x="557" y="139"/>
                  </a:cubicBezTo>
                  <a:cubicBezTo>
                    <a:pt x="557" y="140"/>
                    <a:pt x="557" y="142"/>
                    <a:pt x="557" y="144"/>
                  </a:cubicBezTo>
                  <a:cubicBezTo>
                    <a:pt x="557" y="144"/>
                    <a:pt x="556" y="145"/>
                    <a:pt x="556" y="146"/>
                  </a:cubicBezTo>
                  <a:cubicBezTo>
                    <a:pt x="556" y="146"/>
                    <a:pt x="556" y="147"/>
                    <a:pt x="556" y="148"/>
                  </a:cubicBezTo>
                  <a:cubicBezTo>
                    <a:pt x="556" y="148"/>
                    <a:pt x="557" y="149"/>
                    <a:pt x="557" y="149"/>
                  </a:cubicBezTo>
                  <a:cubicBezTo>
                    <a:pt x="557" y="150"/>
                    <a:pt x="556" y="151"/>
                    <a:pt x="557" y="152"/>
                  </a:cubicBezTo>
                  <a:cubicBezTo>
                    <a:pt x="557" y="153"/>
                    <a:pt x="558" y="153"/>
                    <a:pt x="558" y="154"/>
                  </a:cubicBezTo>
                  <a:cubicBezTo>
                    <a:pt x="558" y="155"/>
                    <a:pt x="558" y="157"/>
                    <a:pt x="558" y="158"/>
                  </a:cubicBezTo>
                  <a:cubicBezTo>
                    <a:pt x="558" y="159"/>
                    <a:pt x="558" y="159"/>
                    <a:pt x="558" y="160"/>
                  </a:cubicBezTo>
                  <a:cubicBezTo>
                    <a:pt x="558" y="161"/>
                    <a:pt x="559" y="162"/>
                    <a:pt x="559" y="163"/>
                  </a:cubicBezTo>
                  <a:cubicBezTo>
                    <a:pt x="559" y="163"/>
                    <a:pt x="559" y="164"/>
                    <a:pt x="559" y="165"/>
                  </a:cubicBezTo>
                  <a:cubicBezTo>
                    <a:pt x="559" y="165"/>
                    <a:pt x="559" y="165"/>
                    <a:pt x="558" y="166"/>
                  </a:cubicBezTo>
                  <a:cubicBezTo>
                    <a:pt x="558" y="167"/>
                    <a:pt x="558" y="167"/>
                    <a:pt x="558" y="168"/>
                  </a:cubicBezTo>
                  <a:cubicBezTo>
                    <a:pt x="557" y="169"/>
                    <a:pt x="556" y="169"/>
                    <a:pt x="555" y="170"/>
                  </a:cubicBezTo>
                  <a:cubicBezTo>
                    <a:pt x="555" y="170"/>
                    <a:pt x="554" y="171"/>
                    <a:pt x="554" y="171"/>
                  </a:cubicBezTo>
                  <a:cubicBezTo>
                    <a:pt x="553" y="172"/>
                    <a:pt x="552" y="172"/>
                    <a:pt x="551" y="173"/>
                  </a:cubicBezTo>
                  <a:cubicBezTo>
                    <a:pt x="550" y="173"/>
                    <a:pt x="549" y="173"/>
                    <a:pt x="548" y="174"/>
                  </a:cubicBezTo>
                  <a:cubicBezTo>
                    <a:pt x="547" y="174"/>
                    <a:pt x="544" y="174"/>
                    <a:pt x="544" y="173"/>
                  </a:cubicBezTo>
                  <a:cubicBezTo>
                    <a:pt x="543" y="173"/>
                    <a:pt x="543" y="171"/>
                    <a:pt x="543" y="171"/>
                  </a:cubicBezTo>
                  <a:cubicBezTo>
                    <a:pt x="543" y="170"/>
                    <a:pt x="543" y="170"/>
                    <a:pt x="543" y="170"/>
                  </a:cubicBezTo>
                  <a:cubicBezTo>
                    <a:pt x="543" y="170"/>
                    <a:pt x="543" y="170"/>
                    <a:pt x="543" y="170"/>
                  </a:cubicBezTo>
                  <a:cubicBezTo>
                    <a:pt x="543" y="169"/>
                    <a:pt x="543" y="168"/>
                    <a:pt x="543" y="167"/>
                  </a:cubicBezTo>
                  <a:cubicBezTo>
                    <a:pt x="543" y="166"/>
                    <a:pt x="544" y="166"/>
                    <a:pt x="544" y="165"/>
                  </a:cubicBezTo>
                  <a:cubicBezTo>
                    <a:pt x="544" y="164"/>
                    <a:pt x="543" y="163"/>
                    <a:pt x="543" y="162"/>
                  </a:cubicBezTo>
                  <a:cubicBezTo>
                    <a:pt x="543" y="159"/>
                    <a:pt x="543" y="155"/>
                    <a:pt x="543" y="152"/>
                  </a:cubicBezTo>
                  <a:cubicBezTo>
                    <a:pt x="543" y="151"/>
                    <a:pt x="542" y="151"/>
                    <a:pt x="542" y="150"/>
                  </a:cubicBezTo>
                  <a:cubicBezTo>
                    <a:pt x="542" y="149"/>
                    <a:pt x="542" y="148"/>
                    <a:pt x="542" y="147"/>
                  </a:cubicBezTo>
                  <a:cubicBezTo>
                    <a:pt x="542" y="146"/>
                    <a:pt x="542" y="145"/>
                    <a:pt x="542" y="145"/>
                  </a:cubicBezTo>
                  <a:cubicBezTo>
                    <a:pt x="542" y="144"/>
                    <a:pt x="543" y="143"/>
                    <a:pt x="543" y="143"/>
                  </a:cubicBezTo>
                  <a:cubicBezTo>
                    <a:pt x="543" y="142"/>
                    <a:pt x="542" y="142"/>
                    <a:pt x="542" y="141"/>
                  </a:cubicBezTo>
                  <a:cubicBezTo>
                    <a:pt x="542" y="141"/>
                    <a:pt x="542" y="140"/>
                    <a:pt x="542" y="139"/>
                  </a:cubicBezTo>
                  <a:cubicBezTo>
                    <a:pt x="542" y="139"/>
                    <a:pt x="542" y="138"/>
                    <a:pt x="542" y="138"/>
                  </a:cubicBezTo>
                  <a:cubicBezTo>
                    <a:pt x="542" y="137"/>
                    <a:pt x="542" y="136"/>
                    <a:pt x="542" y="135"/>
                  </a:cubicBezTo>
                  <a:cubicBezTo>
                    <a:pt x="542" y="134"/>
                    <a:pt x="542" y="134"/>
                    <a:pt x="542" y="133"/>
                  </a:cubicBezTo>
                  <a:cubicBezTo>
                    <a:pt x="542" y="132"/>
                    <a:pt x="543" y="132"/>
                    <a:pt x="543" y="131"/>
                  </a:cubicBezTo>
                  <a:cubicBezTo>
                    <a:pt x="543" y="130"/>
                    <a:pt x="543" y="130"/>
                    <a:pt x="543" y="129"/>
                  </a:cubicBezTo>
                  <a:cubicBezTo>
                    <a:pt x="543" y="128"/>
                    <a:pt x="543" y="128"/>
                    <a:pt x="543" y="127"/>
                  </a:cubicBezTo>
                  <a:cubicBezTo>
                    <a:pt x="543" y="126"/>
                    <a:pt x="543" y="124"/>
                    <a:pt x="543" y="123"/>
                  </a:cubicBezTo>
                  <a:cubicBezTo>
                    <a:pt x="543" y="122"/>
                    <a:pt x="543" y="121"/>
                    <a:pt x="544" y="120"/>
                  </a:cubicBezTo>
                  <a:cubicBezTo>
                    <a:pt x="544" y="119"/>
                    <a:pt x="543" y="117"/>
                    <a:pt x="543" y="116"/>
                  </a:cubicBezTo>
                  <a:cubicBezTo>
                    <a:pt x="543" y="115"/>
                    <a:pt x="544" y="115"/>
                    <a:pt x="544" y="114"/>
                  </a:cubicBezTo>
                  <a:cubicBezTo>
                    <a:pt x="544" y="113"/>
                    <a:pt x="543" y="112"/>
                    <a:pt x="543" y="112"/>
                  </a:cubicBezTo>
                  <a:cubicBezTo>
                    <a:pt x="543" y="110"/>
                    <a:pt x="543" y="108"/>
                    <a:pt x="543" y="106"/>
                  </a:cubicBezTo>
                  <a:cubicBezTo>
                    <a:pt x="543" y="106"/>
                    <a:pt x="544" y="105"/>
                    <a:pt x="544" y="104"/>
                  </a:cubicBezTo>
                  <a:cubicBezTo>
                    <a:pt x="544" y="103"/>
                    <a:pt x="544" y="103"/>
                    <a:pt x="544" y="102"/>
                  </a:cubicBezTo>
                  <a:cubicBezTo>
                    <a:pt x="543" y="101"/>
                    <a:pt x="544" y="99"/>
                    <a:pt x="543" y="98"/>
                  </a:cubicBezTo>
                  <a:cubicBezTo>
                    <a:pt x="541" y="97"/>
                    <a:pt x="536" y="102"/>
                    <a:pt x="536" y="103"/>
                  </a:cubicBezTo>
                  <a:cubicBezTo>
                    <a:pt x="535" y="104"/>
                    <a:pt x="534" y="104"/>
                    <a:pt x="534" y="105"/>
                  </a:cubicBezTo>
                  <a:cubicBezTo>
                    <a:pt x="533" y="105"/>
                    <a:pt x="533" y="106"/>
                    <a:pt x="532" y="107"/>
                  </a:cubicBezTo>
                  <a:cubicBezTo>
                    <a:pt x="532" y="107"/>
                    <a:pt x="531" y="107"/>
                    <a:pt x="531" y="107"/>
                  </a:cubicBezTo>
                  <a:cubicBezTo>
                    <a:pt x="531" y="107"/>
                    <a:pt x="530" y="107"/>
                    <a:pt x="530" y="108"/>
                  </a:cubicBezTo>
                  <a:cubicBezTo>
                    <a:pt x="529" y="108"/>
                    <a:pt x="529" y="109"/>
                    <a:pt x="529" y="110"/>
                  </a:cubicBezTo>
                  <a:cubicBezTo>
                    <a:pt x="528" y="111"/>
                    <a:pt x="527" y="111"/>
                    <a:pt x="526" y="111"/>
                  </a:cubicBezTo>
                  <a:cubicBezTo>
                    <a:pt x="524" y="113"/>
                    <a:pt x="521" y="116"/>
                    <a:pt x="519" y="114"/>
                  </a:cubicBezTo>
                  <a:cubicBezTo>
                    <a:pt x="518" y="113"/>
                    <a:pt x="518" y="112"/>
                    <a:pt x="518" y="110"/>
                  </a:cubicBezTo>
                  <a:cubicBezTo>
                    <a:pt x="518" y="109"/>
                    <a:pt x="519" y="108"/>
                    <a:pt x="520" y="108"/>
                  </a:cubicBezTo>
                  <a:cubicBezTo>
                    <a:pt x="521" y="107"/>
                    <a:pt x="521" y="107"/>
                    <a:pt x="522" y="107"/>
                  </a:cubicBezTo>
                  <a:cubicBezTo>
                    <a:pt x="522" y="106"/>
                    <a:pt x="523" y="106"/>
                    <a:pt x="523" y="106"/>
                  </a:cubicBezTo>
                  <a:cubicBezTo>
                    <a:pt x="524" y="105"/>
                    <a:pt x="524" y="105"/>
                    <a:pt x="525" y="105"/>
                  </a:cubicBezTo>
                  <a:cubicBezTo>
                    <a:pt x="526" y="104"/>
                    <a:pt x="526" y="103"/>
                    <a:pt x="527" y="102"/>
                  </a:cubicBezTo>
                  <a:cubicBezTo>
                    <a:pt x="528" y="101"/>
                    <a:pt x="529" y="100"/>
                    <a:pt x="530" y="99"/>
                  </a:cubicBezTo>
                  <a:cubicBezTo>
                    <a:pt x="531" y="98"/>
                    <a:pt x="532" y="97"/>
                    <a:pt x="534" y="96"/>
                  </a:cubicBezTo>
                  <a:cubicBezTo>
                    <a:pt x="534" y="95"/>
                    <a:pt x="535" y="94"/>
                    <a:pt x="536" y="93"/>
                  </a:cubicBezTo>
                  <a:cubicBezTo>
                    <a:pt x="536" y="93"/>
                    <a:pt x="536" y="92"/>
                    <a:pt x="536" y="92"/>
                  </a:cubicBezTo>
                  <a:cubicBezTo>
                    <a:pt x="536" y="92"/>
                    <a:pt x="536" y="92"/>
                    <a:pt x="536" y="92"/>
                  </a:cubicBezTo>
                  <a:cubicBezTo>
                    <a:pt x="534" y="92"/>
                    <a:pt x="532" y="92"/>
                    <a:pt x="532" y="91"/>
                  </a:cubicBezTo>
                  <a:cubicBezTo>
                    <a:pt x="531" y="90"/>
                    <a:pt x="531" y="90"/>
                    <a:pt x="531" y="89"/>
                  </a:cubicBezTo>
                  <a:cubicBezTo>
                    <a:pt x="530" y="87"/>
                    <a:pt x="532" y="86"/>
                    <a:pt x="531" y="84"/>
                  </a:cubicBezTo>
                  <a:cubicBezTo>
                    <a:pt x="530" y="83"/>
                    <a:pt x="527" y="84"/>
                    <a:pt x="526" y="84"/>
                  </a:cubicBezTo>
                  <a:cubicBezTo>
                    <a:pt x="525" y="83"/>
                    <a:pt x="525" y="82"/>
                    <a:pt x="524" y="82"/>
                  </a:cubicBezTo>
                  <a:cubicBezTo>
                    <a:pt x="522" y="81"/>
                    <a:pt x="522" y="82"/>
                    <a:pt x="521" y="80"/>
                  </a:cubicBezTo>
                  <a:cubicBezTo>
                    <a:pt x="520" y="80"/>
                    <a:pt x="520" y="79"/>
                    <a:pt x="520" y="79"/>
                  </a:cubicBezTo>
                  <a:cubicBezTo>
                    <a:pt x="520" y="78"/>
                    <a:pt x="520" y="78"/>
                    <a:pt x="520" y="77"/>
                  </a:cubicBezTo>
                  <a:cubicBezTo>
                    <a:pt x="520" y="76"/>
                    <a:pt x="520" y="74"/>
                    <a:pt x="520" y="73"/>
                  </a:cubicBezTo>
                  <a:cubicBezTo>
                    <a:pt x="521" y="72"/>
                    <a:pt x="522" y="72"/>
                    <a:pt x="522" y="70"/>
                  </a:cubicBezTo>
                  <a:cubicBezTo>
                    <a:pt x="522" y="69"/>
                    <a:pt x="522" y="68"/>
                    <a:pt x="522" y="67"/>
                  </a:cubicBezTo>
                  <a:cubicBezTo>
                    <a:pt x="521" y="66"/>
                    <a:pt x="520" y="66"/>
                    <a:pt x="519" y="64"/>
                  </a:cubicBezTo>
                  <a:cubicBezTo>
                    <a:pt x="519" y="63"/>
                    <a:pt x="519" y="62"/>
                    <a:pt x="520" y="61"/>
                  </a:cubicBezTo>
                  <a:cubicBezTo>
                    <a:pt x="520" y="61"/>
                    <a:pt x="520" y="61"/>
                    <a:pt x="520" y="60"/>
                  </a:cubicBezTo>
                  <a:cubicBezTo>
                    <a:pt x="520" y="60"/>
                    <a:pt x="521" y="60"/>
                    <a:pt x="521" y="59"/>
                  </a:cubicBezTo>
                  <a:cubicBezTo>
                    <a:pt x="521" y="58"/>
                    <a:pt x="523" y="56"/>
                    <a:pt x="525" y="56"/>
                  </a:cubicBezTo>
                  <a:cubicBezTo>
                    <a:pt x="526" y="55"/>
                    <a:pt x="527" y="55"/>
                    <a:pt x="528" y="55"/>
                  </a:cubicBezTo>
                  <a:cubicBezTo>
                    <a:pt x="531" y="53"/>
                    <a:pt x="534" y="56"/>
                    <a:pt x="536" y="58"/>
                  </a:cubicBezTo>
                  <a:cubicBezTo>
                    <a:pt x="536" y="59"/>
                    <a:pt x="537" y="60"/>
                    <a:pt x="537" y="60"/>
                  </a:cubicBezTo>
                  <a:cubicBezTo>
                    <a:pt x="536" y="61"/>
                    <a:pt x="536" y="61"/>
                    <a:pt x="536" y="62"/>
                  </a:cubicBezTo>
                  <a:cubicBezTo>
                    <a:pt x="535" y="63"/>
                    <a:pt x="535" y="64"/>
                    <a:pt x="535" y="64"/>
                  </a:cubicBezTo>
                  <a:cubicBezTo>
                    <a:pt x="533" y="67"/>
                    <a:pt x="531" y="68"/>
                    <a:pt x="528" y="70"/>
                  </a:cubicBezTo>
                  <a:cubicBezTo>
                    <a:pt x="528" y="71"/>
                    <a:pt x="528" y="72"/>
                    <a:pt x="527" y="73"/>
                  </a:cubicBezTo>
                  <a:cubicBezTo>
                    <a:pt x="527" y="73"/>
                    <a:pt x="526" y="74"/>
                    <a:pt x="527" y="74"/>
                  </a:cubicBezTo>
                  <a:cubicBezTo>
                    <a:pt x="527" y="75"/>
                    <a:pt x="529" y="76"/>
                    <a:pt x="530" y="75"/>
                  </a:cubicBezTo>
                  <a:cubicBezTo>
                    <a:pt x="531" y="75"/>
                    <a:pt x="532" y="75"/>
                    <a:pt x="532" y="75"/>
                  </a:cubicBezTo>
                  <a:cubicBezTo>
                    <a:pt x="533" y="75"/>
                    <a:pt x="533" y="74"/>
                    <a:pt x="534" y="74"/>
                  </a:cubicBezTo>
                  <a:cubicBezTo>
                    <a:pt x="535" y="74"/>
                    <a:pt x="536" y="73"/>
                    <a:pt x="537" y="73"/>
                  </a:cubicBezTo>
                  <a:cubicBezTo>
                    <a:pt x="539" y="72"/>
                    <a:pt x="541" y="74"/>
                    <a:pt x="542" y="73"/>
                  </a:cubicBezTo>
                  <a:cubicBezTo>
                    <a:pt x="545" y="70"/>
                    <a:pt x="544" y="66"/>
                    <a:pt x="544" y="62"/>
                  </a:cubicBezTo>
                  <a:cubicBezTo>
                    <a:pt x="544" y="62"/>
                    <a:pt x="544" y="61"/>
                    <a:pt x="544" y="61"/>
                  </a:cubicBezTo>
                  <a:cubicBezTo>
                    <a:pt x="545" y="60"/>
                    <a:pt x="545" y="60"/>
                    <a:pt x="545" y="59"/>
                  </a:cubicBezTo>
                  <a:cubicBezTo>
                    <a:pt x="545" y="57"/>
                    <a:pt x="545" y="55"/>
                    <a:pt x="545" y="53"/>
                  </a:cubicBezTo>
                  <a:cubicBezTo>
                    <a:pt x="545" y="53"/>
                    <a:pt x="546" y="52"/>
                    <a:pt x="546" y="51"/>
                  </a:cubicBezTo>
                  <a:cubicBezTo>
                    <a:pt x="546" y="51"/>
                    <a:pt x="545" y="51"/>
                    <a:pt x="545" y="50"/>
                  </a:cubicBezTo>
                  <a:cubicBezTo>
                    <a:pt x="545" y="50"/>
                    <a:pt x="546" y="48"/>
                    <a:pt x="546" y="48"/>
                  </a:cubicBezTo>
                  <a:cubicBezTo>
                    <a:pt x="546" y="47"/>
                    <a:pt x="546" y="47"/>
                    <a:pt x="546" y="47"/>
                  </a:cubicBezTo>
                  <a:cubicBezTo>
                    <a:pt x="546" y="46"/>
                    <a:pt x="546" y="45"/>
                    <a:pt x="546" y="45"/>
                  </a:cubicBezTo>
                  <a:cubicBezTo>
                    <a:pt x="546" y="45"/>
                    <a:pt x="546" y="45"/>
                    <a:pt x="547" y="45"/>
                  </a:cubicBezTo>
                  <a:cubicBezTo>
                    <a:pt x="546" y="44"/>
                    <a:pt x="546" y="44"/>
                    <a:pt x="546" y="44"/>
                  </a:cubicBezTo>
                  <a:cubicBezTo>
                    <a:pt x="547" y="43"/>
                    <a:pt x="546" y="40"/>
                    <a:pt x="546" y="39"/>
                  </a:cubicBezTo>
                  <a:cubicBezTo>
                    <a:pt x="546" y="39"/>
                    <a:pt x="545" y="36"/>
                    <a:pt x="546" y="36"/>
                  </a:cubicBezTo>
                  <a:cubicBezTo>
                    <a:pt x="546" y="36"/>
                    <a:pt x="546" y="35"/>
                    <a:pt x="546" y="35"/>
                  </a:cubicBezTo>
                  <a:cubicBezTo>
                    <a:pt x="546" y="34"/>
                    <a:pt x="546" y="34"/>
                    <a:pt x="547" y="34"/>
                  </a:cubicBezTo>
                  <a:cubicBezTo>
                    <a:pt x="547" y="33"/>
                    <a:pt x="549" y="31"/>
                    <a:pt x="550" y="31"/>
                  </a:cubicBezTo>
                  <a:cubicBezTo>
                    <a:pt x="550" y="31"/>
                    <a:pt x="551" y="31"/>
                    <a:pt x="552" y="30"/>
                  </a:cubicBezTo>
                  <a:close/>
                  <a:moveTo>
                    <a:pt x="107" y="33"/>
                  </a:moveTo>
                  <a:cubicBezTo>
                    <a:pt x="108" y="33"/>
                    <a:pt x="109" y="33"/>
                    <a:pt x="110" y="34"/>
                  </a:cubicBezTo>
                  <a:cubicBezTo>
                    <a:pt x="110" y="34"/>
                    <a:pt x="111" y="34"/>
                    <a:pt x="111" y="34"/>
                  </a:cubicBezTo>
                  <a:cubicBezTo>
                    <a:pt x="112" y="35"/>
                    <a:pt x="114" y="35"/>
                    <a:pt x="115" y="37"/>
                  </a:cubicBezTo>
                  <a:cubicBezTo>
                    <a:pt x="115" y="37"/>
                    <a:pt x="115" y="38"/>
                    <a:pt x="115" y="38"/>
                  </a:cubicBezTo>
                  <a:cubicBezTo>
                    <a:pt x="116" y="39"/>
                    <a:pt x="116" y="39"/>
                    <a:pt x="116" y="40"/>
                  </a:cubicBezTo>
                  <a:cubicBezTo>
                    <a:pt x="117" y="41"/>
                    <a:pt x="117" y="43"/>
                    <a:pt x="116" y="43"/>
                  </a:cubicBezTo>
                  <a:cubicBezTo>
                    <a:pt x="116" y="44"/>
                    <a:pt x="116" y="44"/>
                    <a:pt x="115" y="44"/>
                  </a:cubicBezTo>
                  <a:cubicBezTo>
                    <a:pt x="114" y="45"/>
                    <a:pt x="111" y="45"/>
                    <a:pt x="110" y="45"/>
                  </a:cubicBezTo>
                  <a:cubicBezTo>
                    <a:pt x="109" y="45"/>
                    <a:pt x="109" y="45"/>
                    <a:pt x="108" y="45"/>
                  </a:cubicBezTo>
                  <a:cubicBezTo>
                    <a:pt x="107" y="45"/>
                    <a:pt x="107" y="45"/>
                    <a:pt x="106" y="45"/>
                  </a:cubicBezTo>
                  <a:cubicBezTo>
                    <a:pt x="105" y="45"/>
                    <a:pt x="105" y="45"/>
                    <a:pt x="104" y="45"/>
                  </a:cubicBezTo>
                  <a:cubicBezTo>
                    <a:pt x="103" y="45"/>
                    <a:pt x="101" y="46"/>
                    <a:pt x="99" y="46"/>
                  </a:cubicBezTo>
                  <a:cubicBezTo>
                    <a:pt x="99" y="47"/>
                    <a:pt x="99" y="47"/>
                    <a:pt x="98" y="47"/>
                  </a:cubicBezTo>
                  <a:cubicBezTo>
                    <a:pt x="97" y="47"/>
                    <a:pt x="96" y="47"/>
                    <a:pt x="94" y="48"/>
                  </a:cubicBezTo>
                  <a:cubicBezTo>
                    <a:pt x="93" y="48"/>
                    <a:pt x="92" y="48"/>
                    <a:pt x="91" y="49"/>
                  </a:cubicBezTo>
                  <a:cubicBezTo>
                    <a:pt x="90" y="49"/>
                    <a:pt x="90" y="49"/>
                    <a:pt x="89" y="49"/>
                  </a:cubicBezTo>
                  <a:cubicBezTo>
                    <a:pt x="88" y="50"/>
                    <a:pt x="88" y="50"/>
                    <a:pt x="87" y="50"/>
                  </a:cubicBezTo>
                  <a:cubicBezTo>
                    <a:pt x="86" y="50"/>
                    <a:pt x="86" y="51"/>
                    <a:pt x="85" y="51"/>
                  </a:cubicBezTo>
                  <a:cubicBezTo>
                    <a:pt x="84" y="51"/>
                    <a:pt x="84" y="51"/>
                    <a:pt x="83" y="52"/>
                  </a:cubicBezTo>
                  <a:cubicBezTo>
                    <a:pt x="81" y="53"/>
                    <a:pt x="79" y="53"/>
                    <a:pt x="77" y="54"/>
                  </a:cubicBezTo>
                  <a:cubicBezTo>
                    <a:pt x="77" y="54"/>
                    <a:pt x="76" y="55"/>
                    <a:pt x="76" y="55"/>
                  </a:cubicBezTo>
                  <a:cubicBezTo>
                    <a:pt x="76" y="55"/>
                    <a:pt x="76" y="56"/>
                    <a:pt x="76" y="56"/>
                  </a:cubicBezTo>
                  <a:cubicBezTo>
                    <a:pt x="78" y="56"/>
                    <a:pt x="80" y="55"/>
                    <a:pt x="82" y="55"/>
                  </a:cubicBezTo>
                  <a:cubicBezTo>
                    <a:pt x="83" y="55"/>
                    <a:pt x="86" y="56"/>
                    <a:pt x="87" y="56"/>
                  </a:cubicBezTo>
                  <a:cubicBezTo>
                    <a:pt x="87" y="56"/>
                    <a:pt x="88" y="57"/>
                    <a:pt x="88" y="57"/>
                  </a:cubicBezTo>
                  <a:cubicBezTo>
                    <a:pt x="89" y="57"/>
                    <a:pt x="89" y="58"/>
                    <a:pt x="90" y="58"/>
                  </a:cubicBezTo>
                  <a:cubicBezTo>
                    <a:pt x="90" y="58"/>
                    <a:pt x="91" y="59"/>
                    <a:pt x="91" y="59"/>
                  </a:cubicBezTo>
                  <a:cubicBezTo>
                    <a:pt x="91" y="60"/>
                    <a:pt x="91" y="60"/>
                    <a:pt x="91" y="60"/>
                  </a:cubicBezTo>
                  <a:cubicBezTo>
                    <a:pt x="91" y="60"/>
                    <a:pt x="92" y="61"/>
                    <a:pt x="92" y="61"/>
                  </a:cubicBezTo>
                  <a:cubicBezTo>
                    <a:pt x="92" y="62"/>
                    <a:pt x="92" y="62"/>
                    <a:pt x="92" y="62"/>
                  </a:cubicBezTo>
                  <a:cubicBezTo>
                    <a:pt x="93" y="63"/>
                    <a:pt x="93" y="63"/>
                    <a:pt x="93" y="64"/>
                  </a:cubicBezTo>
                  <a:cubicBezTo>
                    <a:pt x="93" y="65"/>
                    <a:pt x="93" y="66"/>
                    <a:pt x="93" y="66"/>
                  </a:cubicBezTo>
                  <a:cubicBezTo>
                    <a:pt x="92" y="67"/>
                    <a:pt x="93" y="68"/>
                    <a:pt x="92" y="69"/>
                  </a:cubicBezTo>
                  <a:cubicBezTo>
                    <a:pt x="92" y="70"/>
                    <a:pt x="92" y="70"/>
                    <a:pt x="92" y="70"/>
                  </a:cubicBezTo>
                  <a:cubicBezTo>
                    <a:pt x="92" y="70"/>
                    <a:pt x="91" y="73"/>
                    <a:pt x="91" y="73"/>
                  </a:cubicBezTo>
                  <a:cubicBezTo>
                    <a:pt x="91" y="73"/>
                    <a:pt x="92" y="74"/>
                    <a:pt x="93" y="74"/>
                  </a:cubicBezTo>
                  <a:cubicBezTo>
                    <a:pt x="93" y="73"/>
                    <a:pt x="95" y="72"/>
                    <a:pt x="96" y="72"/>
                  </a:cubicBezTo>
                  <a:cubicBezTo>
                    <a:pt x="97" y="72"/>
                    <a:pt x="101" y="71"/>
                    <a:pt x="101" y="70"/>
                  </a:cubicBezTo>
                  <a:cubicBezTo>
                    <a:pt x="101" y="70"/>
                    <a:pt x="101" y="70"/>
                    <a:pt x="101" y="70"/>
                  </a:cubicBezTo>
                  <a:cubicBezTo>
                    <a:pt x="102" y="71"/>
                    <a:pt x="103" y="70"/>
                    <a:pt x="104" y="70"/>
                  </a:cubicBezTo>
                  <a:cubicBezTo>
                    <a:pt x="105" y="70"/>
                    <a:pt x="105" y="70"/>
                    <a:pt x="106" y="70"/>
                  </a:cubicBezTo>
                  <a:cubicBezTo>
                    <a:pt x="106" y="69"/>
                    <a:pt x="107" y="69"/>
                    <a:pt x="107" y="69"/>
                  </a:cubicBezTo>
                  <a:cubicBezTo>
                    <a:pt x="108" y="69"/>
                    <a:pt x="109" y="69"/>
                    <a:pt x="110" y="69"/>
                  </a:cubicBezTo>
                  <a:cubicBezTo>
                    <a:pt x="110" y="69"/>
                    <a:pt x="111" y="69"/>
                    <a:pt x="111" y="68"/>
                  </a:cubicBezTo>
                  <a:cubicBezTo>
                    <a:pt x="112" y="68"/>
                    <a:pt x="113" y="69"/>
                    <a:pt x="113" y="69"/>
                  </a:cubicBezTo>
                  <a:cubicBezTo>
                    <a:pt x="115" y="69"/>
                    <a:pt x="115" y="70"/>
                    <a:pt x="116" y="71"/>
                  </a:cubicBezTo>
                  <a:cubicBezTo>
                    <a:pt x="116" y="72"/>
                    <a:pt x="117" y="72"/>
                    <a:pt x="117" y="74"/>
                  </a:cubicBezTo>
                  <a:cubicBezTo>
                    <a:pt x="117" y="76"/>
                    <a:pt x="116" y="78"/>
                    <a:pt x="116" y="79"/>
                  </a:cubicBezTo>
                  <a:cubicBezTo>
                    <a:pt x="115" y="80"/>
                    <a:pt x="115" y="81"/>
                    <a:pt x="114" y="81"/>
                  </a:cubicBezTo>
                  <a:cubicBezTo>
                    <a:pt x="114" y="82"/>
                    <a:pt x="114" y="82"/>
                    <a:pt x="114" y="82"/>
                  </a:cubicBezTo>
                  <a:cubicBezTo>
                    <a:pt x="114" y="84"/>
                    <a:pt x="113" y="85"/>
                    <a:pt x="113" y="86"/>
                  </a:cubicBezTo>
                  <a:cubicBezTo>
                    <a:pt x="113" y="87"/>
                    <a:pt x="111" y="88"/>
                    <a:pt x="111" y="89"/>
                  </a:cubicBezTo>
                  <a:cubicBezTo>
                    <a:pt x="111" y="89"/>
                    <a:pt x="111" y="89"/>
                    <a:pt x="111" y="89"/>
                  </a:cubicBezTo>
                  <a:cubicBezTo>
                    <a:pt x="111" y="89"/>
                    <a:pt x="111" y="89"/>
                    <a:pt x="111" y="89"/>
                  </a:cubicBezTo>
                  <a:cubicBezTo>
                    <a:pt x="111" y="89"/>
                    <a:pt x="110" y="92"/>
                    <a:pt x="110" y="92"/>
                  </a:cubicBezTo>
                  <a:cubicBezTo>
                    <a:pt x="110" y="94"/>
                    <a:pt x="109" y="95"/>
                    <a:pt x="108" y="96"/>
                  </a:cubicBezTo>
                  <a:cubicBezTo>
                    <a:pt x="108" y="97"/>
                    <a:pt x="108" y="97"/>
                    <a:pt x="107" y="98"/>
                  </a:cubicBezTo>
                  <a:cubicBezTo>
                    <a:pt x="107" y="99"/>
                    <a:pt x="107" y="100"/>
                    <a:pt x="106" y="100"/>
                  </a:cubicBezTo>
                  <a:cubicBezTo>
                    <a:pt x="106" y="102"/>
                    <a:pt x="105" y="104"/>
                    <a:pt x="105" y="106"/>
                  </a:cubicBezTo>
                  <a:cubicBezTo>
                    <a:pt x="105" y="107"/>
                    <a:pt x="105" y="107"/>
                    <a:pt x="105" y="108"/>
                  </a:cubicBezTo>
                  <a:cubicBezTo>
                    <a:pt x="104" y="108"/>
                    <a:pt x="104" y="109"/>
                    <a:pt x="104" y="109"/>
                  </a:cubicBezTo>
                  <a:cubicBezTo>
                    <a:pt x="103" y="110"/>
                    <a:pt x="103" y="111"/>
                    <a:pt x="103" y="112"/>
                  </a:cubicBezTo>
                  <a:cubicBezTo>
                    <a:pt x="102" y="113"/>
                    <a:pt x="102" y="115"/>
                    <a:pt x="101" y="117"/>
                  </a:cubicBezTo>
                  <a:cubicBezTo>
                    <a:pt x="101" y="118"/>
                    <a:pt x="101" y="119"/>
                    <a:pt x="101" y="120"/>
                  </a:cubicBezTo>
                  <a:cubicBezTo>
                    <a:pt x="101" y="121"/>
                    <a:pt x="100" y="122"/>
                    <a:pt x="100" y="123"/>
                  </a:cubicBezTo>
                  <a:cubicBezTo>
                    <a:pt x="99" y="124"/>
                    <a:pt x="99" y="126"/>
                    <a:pt x="99" y="127"/>
                  </a:cubicBezTo>
                  <a:cubicBezTo>
                    <a:pt x="98" y="128"/>
                    <a:pt x="98" y="129"/>
                    <a:pt x="98" y="129"/>
                  </a:cubicBezTo>
                  <a:cubicBezTo>
                    <a:pt x="97" y="130"/>
                    <a:pt x="97" y="131"/>
                    <a:pt x="97" y="132"/>
                  </a:cubicBezTo>
                  <a:cubicBezTo>
                    <a:pt x="97" y="133"/>
                    <a:pt x="97" y="134"/>
                    <a:pt x="96" y="135"/>
                  </a:cubicBezTo>
                  <a:cubicBezTo>
                    <a:pt x="96" y="135"/>
                    <a:pt x="96" y="136"/>
                    <a:pt x="96" y="136"/>
                  </a:cubicBezTo>
                  <a:cubicBezTo>
                    <a:pt x="96" y="137"/>
                    <a:pt x="95" y="139"/>
                    <a:pt x="94" y="140"/>
                  </a:cubicBezTo>
                  <a:cubicBezTo>
                    <a:pt x="94" y="140"/>
                    <a:pt x="94" y="140"/>
                    <a:pt x="94" y="141"/>
                  </a:cubicBezTo>
                  <a:cubicBezTo>
                    <a:pt x="94" y="141"/>
                    <a:pt x="93" y="142"/>
                    <a:pt x="93" y="142"/>
                  </a:cubicBezTo>
                  <a:cubicBezTo>
                    <a:pt x="93" y="143"/>
                    <a:pt x="92" y="144"/>
                    <a:pt x="92" y="145"/>
                  </a:cubicBezTo>
                  <a:cubicBezTo>
                    <a:pt x="92" y="145"/>
                    <a:pt x="91" y="145"/>
                    <a:pt x="91" y="146"/>
                  </a:cubicBezTo>
                  <a:cubicBezTo>
                    <a:pt x="91" y="146"/>
                    <a:pt x="90" y="146"/>
                    <a:pt x="90" y="147"/>
                  </a:cubicBezTo>
                  <a:cubicBezTo>
                    <a:pt x="90" y="147"/>
                    <a:pt x="89" y="147"/>
                    <a:pt x="89" y="148"/>
                  </a:cubicBezTo>
                  <a:cubicBezTo>
                    <a:pt x="89" y="148"/>
                    <a:pt x="89" y="149"/>
                    <a:pt x="88" y="149"/>
                  </a:cubicBezTo>
                  <a:cubicBezTo>
                    <a:pt x="88" y="149"/>
                    <a:pt x="88" y="149"/>
                    <a:pt x="88" y="150"/>
                  </a:cubicBezTo>
                  <a:cubicBezTo>
                    <a:pt x="86" y="152"/>
                    <a:pt x="85" y="153"/>
                    <a:pt x="82" y="154"/>
                  </a:cubicBezTo>
                  <a:cubicBezTo>
                    <a:pt x="81" y="154"/>
                    <a:pt x="81" y="155"/>
                    <a:pt x="79" y="155"/>
                  </a:cubicBezTo>
                  <a:cubicBezTo>
                    <a:pt x="76" y="156"/>
                    <a:pt x="71" y="155"/>
                    <a:pt x="68" y="152"/>
                  </a:cubicBezTo>
                  <a:cubicBezTo>
                    <a:pt x="68" y="152"/>
                    <a:pt x="68" y="151"/>
                    <a:pt x="68" y="151"/>
                  </a:cubicBezTo>
                  <a:cubicBezTo>
                    <a:pt x="67" y="150"/>
                    <a:pt x="66" y="149"/>
                    <a:pt x="66" y="149"/>
                  </a:cubicBezTo>
                  <a:cubicBezTo>
                    <a:pt x="65" y="148"/>
                    <a:pt x="64" y="148"/>
                    <a:pt x="64" y="148"/>
                  </a:cubicBezTo>
                  <a:cubicBezTo>
                    <a:pt x="64" y="148"/>
                    <a:pt x="64" y="148"/>
                    <a:pt x="64" y="148"/>
                  </a:cubicBezTo>
                  <a:cubicBezTo>
                    <a:pt x="64" y="148"/>
                    <a:pt x="64" y="148"/>
                    <a:pt x="63" y="148"/>
                  </a:cubicBezTo>
                  <a:cubicBezTo>
                    <a:pt x="63" y="149"/>
                    <a:pt x="62" y="149"/>
                    <a:pt x="62" y="149"/>
                  </a:cubicBezTo>
                  <a:cubicBezTo>
                    <a:pt x="60" y="150"/>
                    <a:pt x="59" y="151"/>
                    <a:pt x="58" y="151"/>
                  </a:cubicBezTo>
                  <a:cubicBezTo>
                    <a:pt x="57" y="151"/>
                    <a:pt x="57" y="152"/>
                    <a:pt x="56" y="152"/>
                  </a:cubicBezTo>
                  <a:cubicBezTo>
                    <a:pt x="55" y="152"/>
                    <a:pt x="54" y="153"/>
                    <a:pt x="54" y="153"/>
                  </a:cubicBezTo>
                  <a:cubicBezTo>
                    <a:pt x="53" y="153"/>
                    <a:pt x="52" y="154"/>
                    <a:pt x="52" y="154"/>
                  </a:cubicBezTo>
                  <a:cubicBezTo>
                    <a:pt x="51" y="155"/>
                    <a:pt x="50" y="155"/>
                    <a:pt x="49" y="155"/>
                  </a:cubicBezTo>
                  <a:cubicBezTo>
                    <a:pt x="48" y="156"/>
                    <a:pt x="48" y="157"/>
                    <a:pt x="47" y="157"/>
                  </a:cubicBezTo>
                  <a:cubicBezTo>
                    <a:pt x="47" y="157"/>
                    <a:pt x="46" y="158"/>
                    <a:pt x="46" y="158"/>
                  </a:cubicBezTo>
                  <a:cubicBezTo>
                    <a:pt x="45" y="159"/>
                    <a:pt x="44" y="159"/>
                    <a:pt x="44" y="160"/>
                  </a:cubicBezTo>
                  <a:cubicBezTo>
                    <a:pt x="44" y="160"/>
                    <a:pt x="43" y="160"/>
                    <a:pt x="43" y="160"/>
                  </a:cubicBezTo>
                  <a:cubicBezTo>
                    <a:pt x="42" y="160"/>
                    <a:pt x="41" y="160"/>
                    <a:pt x="40" y="160"/>
                  </a:cubicBezTo>
                  <a:cubicBezTo>
                    <a:pt x="38" y="160"/>
                    <a:pt x="36" y="160"/>
                    <a:pt x="34" y="160"/>
                  </a:cubicBezTo>
                  <a:cubicBezTo>
                    <a:pt x="33" y="160"/>
                    <a:pt x="32" y="160"/>
                    <a:pt x="32" y="160"/>
                  </a:cubicBezTo>
                  <a:cubicBezTo>
                    <a:pt x="30" y="160"/>
                    <a:pt x="31" y="158"/>
                    <a:pt x="30" y="157"/>
                  </a:cubicBezTo>
                  <a:cubicBezTo>
                    <a:pt x="30" y="157"/>
                    <a:pt x="30" y="156"/>
                    <a:pt x="30" y="155"/>
                  </a:cubicBezTo>
                  <a:cubicBezTo>
                    <a:pt x="29" y="154"/>
                    <a:pt x="31" y="153"/>
                    <a:pt x="32" y="153"/>
                  </a:cubicBezTo>
                  <a:cubicBezTo>
                    <a:pt x="32" y="152"/>
                    <a:pt x="31" y="151"/>
                    <a:pt x="31" y="150"/>
                  </a:cubicBezTo>
                  <a:cubicBezTo>
                    <a:pt x="31" y="149"/>
                    <a:pt x="33" y="147"/>
                    <a:pt x="34" y="147"/>
                  </a:cubicBezTo>
                  <a:cubicBezTo>
                    <a:pt x="35" y="147"/>
                    <a:pt x="36" y="148"/>
                    <a:pt x="37" y="148"/>
                  </a:cubicBezTo>
                  <a:cubicBezTo>
                    <a:pt x="37" y="148"/>
                    <a:pt x="37" y="148"/>
                    <a:pt x="37" y="148"/>
                  </a:cubicBezTo>
                  <a:cubicBezTo>
                    <a:pt x="39" y="146"/>
                    <a:pt x="39" y="144"/>
                    <a:pt x="41" y="142"/>
                  </a:cubicBezTo>
                  <a:cubicBezTo>
                    <a:pt x="41" y="141"/>
                    <a:pt x="42" y="141"/>
                    <a:pt x="42" y="140"/>
                  </a:cubicBezTo>
                  <a:cubicBezTo>
                    <a:pt x="43" y="139"/>
                    <a:pt x="43" y="139"/>
                    <a:pt x="44" y="138"/>
                  </a:cubicBezTo>
                  <a:cubicBezTo>
                    <a:pt x="44" y="137"/>
                    <a:pt x="45" y="137"/>
                    <a:pt x="46" y="136"/>
                  </a:cubicBezTo>
                  <a:cubicBezTo>
                    <a:pt x="46" y="135"/>
                    <a:pt x="46" y="134"/>
                    <a:pt x="47" y="133"/>
                  </a:cubicBezTo>
                  <a:cubicBezTo>
                    <a:pt x="47" y="133"/>
                    <a:pt x="47" y="133"/>
                    <a:pt x="48" y="132"/>
                  </a:cubicBezTo>
                  <a:cubicBezTo>
                    <a:pt x="48" y="132"/>
                    <a:pt x="48" y="132"/>
                    <a:pt x="49" y="131"/>
                  </a:cubicBezTo>
                  <a:cubicBezTo>
                    <a:pt x="49" y="131"/>
                    <a:pt x="50" y="130"/>
                    <a:pt x="50" y="129"/>
                  </a:cubicBezTo>
                  <a:cubicBezTo>
                    <a:pt x="50" y="129"/>
                    <a:pt x="50" y="129"/>
                    <a:pt x="50" y="128"/>
                  </a:cubicBezTo>
                  <a:cubicBezTo>
                    <a:pt x="51" y="128"/>
                    <a:pt x="51" y="128"/>
                    <a:pt x="51" y="128"/>
                  </a:cubicBezTo>
                  <a:cubicBezTo>
                    <a:pt x="51" y="127"/>
                    <a:pt x="51" y="127"/>
                    <a:pt x="52" y="126"/>
                  </a:cubicBezTo>
                  <a:cubicBezTo>
                    <a:pt x="52" y="125"/>
                    <a:pt x="53" y="125"/>
                    <a:pt x="54" y="124"/>
                  </a:cubicBezTo>
                  <a:cubicBezTo>
                    <a:pt x="54" y="123"/>
                    <a:pt x="54" y="122"/>
                    <a:pt x="55" y="121"/>
                  </a:cubicBezTo>
                  <a:cubicBezTo>
                    <a:pt x="56" y="120"/>
                    <a:pt x="57" y="118"/>
                    <a:pt x="58" y="117"/>
                  </a:cubicBezTo>
                  <a:cubicBezTo>
                    <a:pt x="59" y="116"/>
                    <a:pt x="59" y="115"/>
                    <a:pt x="59" y="114"/>
                  </a:cubicBezTo>
                  <a:cubicBezTo>
                    <a:pt x="60" y="114"/>
                    <a:pt x="60" y="113"/>
                    <a:pt x="60" y="113"/>
                  </a:cubicBezTo>
                  <a:cubicBezTo>
                    <a:pt x="61" y="112"/>
                    <a:pt x="61" y="111"/>
                    <a:pt x="62" y="110"/>
                  </a:cubicBezTo>
                  <a:cubicBezTo>
                    <a:pt x="62" y="109"/>
                    <a:pt x="63" y="108"/>
                    <a:pt x="63" y="108"/>
                  </a:cubicBezTo>
                  <a:cubicBezTo>
                    <a:pt x="63" y="107"/>
                    <a:pt x="65" y="105"/>
                    <a:pt x="65" y="105"/>
                  </a:cubicBezTo>
                  <a:cubicBezTo>
                    <a:pt x="65" y="105"/>
                    <a:pt x="65" y="103"/>
                    <a:pt x="65" y="103"/>
                  </a:cubicBezTo>
                  <a:cubicBezTo>
                    <a:pt x="66" y="103"/>
                    <a:pt x="66" y="102"/>
                    <a:pt x="67" y="101"/>
                  </a:cubicBezTo>
                  <a:cubicBezTo>
                    <a:pt x="67" y="101"/>
                    <a:pt x="68" y="101"/>
                    <a:pt x="68" y="100"/>
                  </a:cubicBezTo>
                  <a:cubicBezTo>
                    <a:pt x="69" y="100"/>
                    <a:pt x="68" y="100"/>
                    <a:pt x="68" y="99"/>
                  </a:cubicBezTo>
                  <a:cubicBezTo>
                    <a:pt x="68" y="99"/>
                    <a:pt x="68" y="99"/>
                    <a:pt x="68" y="99"/>
                  </a:cubicBezTo>
                  <a:cubicBezTo>
                    <a:pt x="69" y="98"/>
                    <a:pt x="69" y="98"/>
                    <a:pt x="70" y="97"/>
                  </a:cubicBezTo>
                  <a:cubicBezTo>
                    <a:pt x="70" y="97"/>
                    <a:pt x="70" y="96"/>
                    <a:pt x="70" y="96"/>
                  </a:cubicBezTo>
                  <a:cubicBezTo>
                    <a:pt x="71" y="95"/>
                    <a:pt x="71" y="95"/>
                    <a:pt x="71" y="94"/>
                  </a:cubicBezTo>
                  <a:cubicBezTo>
                    <a:pt x="72" y="94"/>
                    <a:pt x="72" y="94"/>
                    <a:pt x="72" y="93"/>
                  </a:cubicBezTo>
                  <a:cubicBezTo>
                    <a:pt x="73" y="93"/>
                    <a:pt x="73" y="91"/>
                    <a:pt x="74" y="90"/>
                  </a:cubicBezTo>
                  <a:cubicBezTo>
                    <a:pt x="74" y="90"/>
                    <a:pt x="73" y="89"/>
                    <a:pt x="73" y="89"/>
                  </a:cubicBezTo>
                  <a:cubicBezTo>
                    <a:pt x="73" y="89"/>
                    <a:pt x="73" y="89"/>
                    <a:pt x="73" y="89"/>
                  </a:cubicBezTo>
                  <a:cubicBezTo>
                    <a:pt x="71" y="90"/>
                    <a:pt x="70" y="92"/>
                    <a:pt x="68" y="93"/>
                  </a:cubicBezTo>
                  <a:cubicBezTo>
                    <a:pt x="68" y="94"/>
                    <a:pt x="67" y="94"/>
                    <a:pt x="67" y="94"/>
                  </a:cubicBezTo>
                  <a:cubicBezTo>
                    <a:pt x="66" y="94"/>
                    <a:pt x="66" y="95"/>
                    <a:pt x="66" y="95"/>
                  </a:cubicBezTo>
                  <a:cubicBezTo>
                    <a:pt x="65" y="95"/>
                    <a:pt x="65" y="96"/>
                    <a:pt x="64" y="96"/>
                  </a:cubicBezTo>
                  <a:cubicBezTo>
                    <a:pt x="63" y="97"/>
                    <a:pt x="62" y="97"/>
                    <a:pt x="61" y="98"/>
                  </a:cubicBezTo>
                  <a:cubicBezTo>
                    <a:pt x="60" y="98"/>
                    <a:pt x="60" y="99"/>
                    <a:pt x="59" y="100"/>
                  </a:cubicBezTo>
                  <a:cubicBezTo>
                    <a:pt x="58" y="100"/>
                    <a:pt x="57" y="100"/>
                    <a:pt x="57" y="101"/>
                  </a:cubicBezTo>
                  <a:cubicBezTo>
                    <a:pt x="55" y="101"/>
                    <a:pt x="54" y="103"/>
                    <a:pt x="53" y="104"/>
                  </a:cubicBezTo>
                  <a:cubicBezTo>
                    <a:pt x="52" y="104"/>
                    <a:pt x="51" y="104"/>
                    <a:pt x="50" y="105"/>
                  </a:cubicBezTo>
                  <a:cubicBezTo>
                    <a:pt x="49" y="105"/>
                    <a:pt x="49" y="106"/>
                    <a:pt x="49" y="106"/>
                  </a:cubicBezTo>
                  <a:cubicBezTo>
                    <a:pt x="48" y="106"/>
                    <a:pt x="48" y="106"/>
                    <a:pt x="47" y="107"/>
                  </a:cubicBezTo>
                  <a:cubicBezTo>
                    <a:pt x="46" y="107"/>
                    <a:pt x="47" y="110"/>
                    <a:pt x="47" y="111"/>
                  </a:cubicBezTo>
                  <a:cubicBezTo>
                    <a:pt x="47" y="111"/>
                    <a:pt x="46" y="112"/>
                    <a:pt x="46" y="113"/>
                  </a:cubicBezTo>
                  <a:cubicBezTo>
                    <a:pt x="46" y="114"/>
                    <a:pt x="46" y="114"/>
                    <a:pt x="46" y="115"/>
                  </a:cubicBezTo>
                  <a:cubicBezTo>
                    <a:pt x="46" y="115"/>
                    <a:pt x="46" y="116"/>
                    <a:pt x="46" y="116"/>
                  </a:cubicBezTo>
                  <a:cubicBezTo>
                    <a:pt x="46" y="116"/>
                    <a:pt x="47" y="116"/>
                    <a:pt x="47" y="117"/>
                  </a:cubicBezTo>
                  <a:cubicBezTo>
                    <a:pt x="47" y="119"/>
                    <a:pt x="45" y="125"/>
                    <a:pt x="44" y="127"/>
                  </a:cubicBezTo>
                  <a:cubicBezTo>
                    <a:pt x="43" y="127"/>
                    <a:pt x="42" y="127"/>
                    <a:pt x="41" y="127"/>
                  </a:cubicBezTo>
                  <a:cubicBezTo>
                    <a:pt x="40" y="127"/>
                    <a:pt x="39" y="128"/>
                    <a:pt x="39" y="128"/>
                  </a:cubicBezTo>
                  <a:cubicBezTo>
                    <a:pt x="38" y="128"/>
                    <a:pt x="37" y="127"/>
                    <a:pt x="37" y="126"/>
                  </a:cubicBezTo>
                  <a:cubicBezTo>
                    <a:pt x="36" y="126"/>
                    <a:pt x="36" y="126"/>
                    <a:pt x="36" y="126"/>
                  </a:cubicBezTo>
                  <a:cubicBezTo>
                    <a:pt x="35" y="126"/>
                    <a:pt x="34" y="125"/>
                    <a:pt x="34" y="124"/>
                  </a:cubicBezTo>
                  <a:cubicBezTo>
                    <a:pt x="33" y="124"/>
                    <a:pt x="33" y="123"/>
                    <a:pt x="33" y="123"/>
                  </a:cubicBezTo>
                  <a:cubicBezTo>
                    <a:pt x="33" y="122"/>
                    <a:pt x="32" y="122"/>
                    <a:pt x="32" y="122"/>
                  </a:cubicBezTo>
                  <a:cubicBezTo>
                    <a:pt x="32" y="121"/>
                    <a:pt x="32" y="120"/>
                    <a:pt x="32" y="120"/>
                  </a:cubicBezTo>
                  <a:cubicBezTo>
                    <a:pt x="32" y="120"/>
                    <a:pt x="31" y="119"/>
                    <a:pt x="31" y="119"/>
                  </a:cubicBezTo>
                  <a:cubicBezTo>
                    <a:pt x="29" y="120"/>
                    <a:pt x="28" y="122"/>
                    <a:pt x="27" y="123"/>
                  </a:cubicBezTo>
                  <a:cubicBezTo>
                    <a:pt x="26" y="123"/>
                    <a:pt x="26" y="123"/>
                    <a:pt x="26" y="123"/>
                  </a:cubicBezTo>
                  <a:cubicBezTo>
                    <a:pt x="26" y="124"/>
                    <a:pt x="25" y="125"/>
                    <a:pt x="24" y="126"/>
                  </a:cubicBezTo>
                  <a:cubicBezTo>
                    <a:pt x="23" y="126"/>
                    <a:pt x="23" y="127"/>
                    <a:pt x="22" y="128"/>
                  </a:cubicBezTo>
                  <a:cubicBezTo>
                    <a:pt x="22" y="129"/>
                    <a:pt x="22" y="129"/>
                    <a:pt x="22" y="129"/>
                  </a:cubicBezTo>
                  <a:cubicBezTo>
                    <a:pt x="22" y="130"/>
                    <a:pt x="22" y="130"/>
                    <a:pt x="22" y="130"/>
                  </a:cubicBezTo>
                  <a:cubicBezTo>
                    <a:pt x="21" y="131"/>
                    <a:pt x="21" y="132"/>
                    <a:pt x="20" y="133"/>
                  </a:cubicBezTo>
                  <a:cubicBezTo>
                    <a:pt x="20" y="133"/>
                    <a:pt x="20" y="133"/>
                    <a:pt x="20" y="134"/>
                  </a:cubicBezTo>
                  <a:cubicBezTo>
                    <a:pt x="20" y="134"/>
                    <a:pt x="20" y="135"/>
                    <a:pt x="20" y="135"/>
                  </a:cubicBezTo>
                  <a:cubicBezTo>
                    <a:pt x="20" y="136"/>
                    <a:pt x="20" y="137"/>
                    <a:pt x="20" y="138"/>
                  </a:cubicBezTo>
                  <a:cubicBezTo>
                    <a:pt x="19" y="139"/>
                    <a:pt x="19" y="140"/>
                    <a:pt x="19" y="141"/>
                  </a:cubicBezTo>
                  <a:cubicBezTo>
                    <a:pt x="19" y="141"/>
                    <a:pt x="19" y="142"/>
                    <a:pt x="19" y="143"/>
                  </a:cubicBezTo>
                  <a:cubicBezTo>
                    <a:pt x="19" y="143"/>
                    <a:pt x="19" y="143"/>
                    <a:pt x="19" y="144"/>
                  </a:cubicBezTo>
                  <a:cubicBezTo>
                    <a:pt x="18" y="144"/>
                    <a:pt x="18" y="145"/>
                    <a:pt x="18" y="146"/>
                  </a:cubicBezTo>
                  <a:cubicBezTo>
                    <a:pt x="19" y="146"/>
                    <a:pt x="19" y="148"/>
                    <a:pt x="19" y="148"/>
                  </a:cubicBezTo>
                  <a:cubicBezTo>
                    <a:pt x="19" y="149"/>
                    <a:pt x="20" y="151"/>
                    <a:pt x="20" y="152"/>
                  </a:cubicBezTo>
                  <a:cubicBezTo>
                    <a:pt x="20" y="152"/>
                    <a:pt x="18" y="154"/>
                    <a:pt x="17" y="154"/>
                  </a:cubicBezTo>
                  <a:cubicBezTo>
                    <a:pt x="16" y="155"/>
                    <a:pt x="15" y="153"/>
                    <a:pt x="14" y="153"/>
                  </a:cubicBezTo>
                  <a:cubicBezTo>
                    <a:pt x="14" y="152"/>
                    <a:pt x="13" y="152"/>
                    <a:pt x="12" y="152"/>
                  </a:cubicBezTo>
                  <a:cubicBezTo>
                    <a:pt x="11" y="151"/>
                    <a:pt x="11" y="150"/>
                    <a:pt x="10" y="149"/>
                  </a:cubicBezTo>
                  <a:cubicBezTo>
                    <a:pt x="9" y="148"/>
                    <a:pt x="8" y="148"/>
                    <a:pt x="7" y="147"/>
                  </a:cubicBezTo>
                  <a:cubicBezTo>
                    <a:pt x="7" y="146"/>
                    <a:pt x="7" y="145"/>
                    <a:pt x="6" y="145"/>
                  </a:cubicBezTo>
                  <a:cubicBezTo>
                    <a:pt x="6" y="144"/>
                    <a:pt x="6" y="144"/>
                    <a:pt x="5" y="143"/>
                  </a:cubicBezTo>
                  <a:cubicBezTo>
                    <a:pt x="5" y="143"/>
                    <a:pt x="5" y="143"/>
                    <a:pt x="5" y="142"/>
                  </a:cubicBezTo>
                  <a:cubicBezTo>
                    <a:pt x="4" y="142"/>
                    <a:pt x="4" y="141"/>
                    <a:pt x="4" y="141"/>
                  </a:cubicBezTo>
                  <a:cubicBezTo>
                    <a:pt x="4" y="140"/>
                    <a:pt x="4" y="139"/>
                    <a:pt x="3" y="138"/>
                  </a:cubicBezTo>
                  <a:cubicBezTo>
                    <a:pt x="3" y="137"/>
                    <a:pt x="2" y="135"/>
                    <a:pt x="1" y="134"/>
                  </a:cubicBezTo>
                  <a:cubicBezTo>
                    <a:pt x="1" y="133"/>
                    <a:pt x="1" y="133"/>
                    <a:pt x="1" y="133"/>
                  </a:cubicBezTo>
                  <a:cubicBezTo>
                    <a:pt x="1" y="132"/>
                    <a:pt x="1" y="132"/>
                    <a:pt x="1" y="132"/>
                  </a:cubicBezTo>
                  <a:cubicBezTo>
                    <a:pt x="1" y="131"/>
                    <a:pt x="0" y="130"/>
                    <a:pt x="0" y="130"/>
                  </a:cubicBezTo>
                  <a:cubicBezTo>
                    <a:pt x="0" y="129"/>
                    <a:pt x="0" y="129"/>
                    <a:pt x="0" y="128"/>
                  </a:cubicBezTo>
                  <a:cubicBezTo>
                    <a:pt x="0" y="128"/>
                    <a:pt x="0" y="128"/>
                    <a:pt x="0" y="127"/>
                  </a:cubicBezTo>
                  <a:cubicBezTo>
                    <a:pt x="0" y="127"/>
                    <a:pt x="0" y="126"/>
                    <a:pt x="0" y="125"/>
                  </a:cubicBezTo>
                  <a:cubicBezTo>
                    <a:pt x="0" y="123"/>
                    <a:pt x="0" y="122"/>
                    <a:pt x="0" y="121"/>
                  </a:cubicBezTo>
                  <a:cubicBezTo>
                    <a:pt x="0" y="120"/>
                    <a:pt x="1" y="119"/>
                    <a:pt x="1" y="119"/>
                  </a:cubicBezTo>
                  <a:cubicBezTo>
                    <a:pt x="1" y="118"/>
                    <a:pt x="1" y="117"/>
                    <a:pt x="2" y="117"/>
                  </a:cubicBezTo>
                  <a:cubicBezTo>
                    <a:pt x="3" y="115"/>
                    <a:pt x="5" y="114"/>
                    <a:pt x="6" y="114"/>
                  </a:cubicBezTo>
                  <a:cubicBezTo>
                    <a:pt x="7" y="114"/>
                    <a:pt x="8" y="114"/>
                    <a:pt x="9" y="114"/>
                  </a:cubicBezTo>
                  <a:cubicBezTo>
                    <a:pt x="10" y="114"/>
                    <a:pt x="13" y="115"/>
                    <a:pt x="13" y="117"/>
                  </a:cubicBezTo>
                  <a:cubicBezTo>
                    <a:pt x="13" y="117"/>
                    <a:pt x="13" y="117"/>
                    <a:pt x="13" y="117"/>
                  </a:cubicBezTo>
                  <a:cubicBezTo>
                    <a:pt x="13" y="117"/>
                    <a:pt x="14" y="118"/>
                    <a:pt x="14" y="118"/>
                  </a:cubicBezTo>
                  <a:cubicBezTo>
                    <a:pt x="14" y="119"/>
                    <a:pt x="14" y="119"/>
                    <a:pt x="14" y="120"/>
                  </a:cubicBezTo>
                  <a:cubicBezTo>
                    <a:pt x="14" y="120"/>
                    <a:pt x="15" y="121"/>
                    <a:pt x="15" y="121"/>
                  </a:cubicBezTo>
                  <a:cubicBezTo>
                    <a:pt x="16" y="121"/>
                    <a:pt x="17" y="117"/>
                    <a:pt x="17" y="116"/>
                  </a:cubicBezTo>
                  <a:cubicBezTo>
                    <a:pt x="19" y="115"/>
                    <a:pt x="19" y="114"/>
                    <a:pt x="20" y="112"/>
                  </a:cubicBezTo>
                  <a:cubicBezTo>
                    <a:pt x="21" y="111"/>
                    <a:pt x="22" y="110"/>
                    <a:pt x="23" y="109"/>
                  </a:cubicBezTo>
                  <a:cubicBezTo>
                    <a:pt x="23" y="108"/>
                    <a:pt x="24" y="108"/>
                    <a:pt x="24" y="107"/>
                  </a:cubicBezTo>
                  <a:cubicBezTo>
                    <a:pt x="24" y="107"/>
                    <a:pt x="25" y="106"/>
                    <a:pt x="25" y="106"/>
                  </a:cubicBezTo>
                  <a:cubicBezTo>
                    <a:pt x="26" y="105"/>
                    <a:pt x="26" y="105"/>
                    <a:pt x="27" y="105"/>
                  </a:cubicBezTo>
                  <a:cubicBezTo>
                    <a:pt x="27" y="104"/>
                    <a:pt x="27" y="104"/>
                    <a:pt x="28" y="103"/>
                  </a:cubicBezTo>
                  <a:cubicBezTo>
                    <a:pt x="29" y="102"/>
                    <a:pt x="31" y="101"/>
                    <a:pt x="31" y="100"/>
                  </a:cubicBezTo>
                  <a:cubicBezTo>
                    <a:pt x="32" y="98"/>
                    <a:pt x="31" y="96"/>
                    <a:pt x="31" y="95"/>
                  </a:cubicBezTo>
                  <a:cubicBezTo>
                    <a:pt x="32" y="94"/>
                    <a:pt x="32" y="93"/>
                    <a:pt x="32" y="93"/>
                  </a:cubicBezTo>
                  <a:cubicBezTo>
                    <a:pt x="32" y="92"/>
                    <a:pt x="32" y="91"/>
                    <a:pt x="32" y="90"/>
                  </a:cubicBezTo>
                  <a:cubicBezTo>
                    <a:pt x="32" y="89"/>
                    <a:pt x="33" y="87"/>
                    <a:pt x="33" y="86"/>
                  </a:cubicBezTo>
                  <a:cubicBezTo>
                    <a:pt x="33" y="86"/>
                    <a:pt x="33" y="85"/>
                    <a:pt x="33" y="85"/>
                  </a:cubicBezTo>
                  <a:cubicBezTo>
                    <a:pt x="33" y="83"/>
                    <a:pt x="33" y="81"/>
                    <a:pt x="33" y="79"/>
                  </a:cubicBezTo>
                  <a:cubicBezTo>
                    <a:pt x="33" y="78"/>
                    <a:pt x="33" y="76"/>
                    <a:pt x="34" y="75"/>
                  </a:cubicBezTo>
                  <a:cubicBezTo>
                    <a:pt x="34" y="74"/>
                    <a:pt x="34" y="73"/>
                    <a:pt x="34" y="73"/>
                  </a:cubicBezTo>
                  <a:cubicBezTo>
                    <a:pt x="34" y="73"/>
                    <a:pt x="34" y="72"/>
                    <a:pt x="34" y="72"/>
                  </a:cubicBezTo>
                  <a:cubicBezTo>
                    <a:pt x="34" y="72"/>
                    <a:pt x="32" y="73"/>
                    <a:pt x="32" y="73"/>
                  </a:cubicBezTo>
                  <a:cubicBezTo>
                    <a:pt x="30" y="73"/>
                    <a:pt x="29" y="72"/>
                    <a:pt x="27" y="72"/>
                  </a:cubicBezTo>
                  <a:cubicBezTo>
                    <a:pt x="26" y="72"/>
                    <a:pt x="25" y="72"/>
                    <a:pt x="24" y="71"/>
                  </a:cubicBezTo>
                  <a:cubicBezTo>
                    <a:pt x="24" y="71"/>
                    <a:pt x="23" y="70"/>
                    <a:pt x="23" y="70"/>
                  </a:cubicBezTo>
                  <a:cubicBezTo>
                    <a:pt x="23" y="69"/>
                    <a:pt x="23" y="69"/>
                    <a:pt x="23" y="69"/>
                  </a:cubicBezTo>
                  <a:cubicBezTo>
                    <a:pt x="21" y="68"/>
                    <a:pt x="23" y="65"/>
                    <a:pt x="23" y="63"/>
                  </a:cubicBezTo>
                  <a:cubicBezTo>
                    <a:pt x="23" y="63"/>
                    <a:pt x="23" y="63"/>
                    <a:pt x="23" y="63"/>
                  </a:cubicBezTo>
                  <a:cubicBezTo>
                    <a:pt x="23" y="63"/>
                    <a:pt x="23" y="63"/>
                    <a:pt x="23" y="63"/>
                  </a:cubicBezTo>
                  <a:cubicBezTo>
                    <a:pt x="24" y="63"/>
                    <a:pt x="24" y="62"/>
                    <a:pt x="25" y="61"/>
                  </a:cubicBezTo>
                  <a:cubicBezTo>
                    <a:pt x="25" y="61"/>
                    <a:pt x="26" y="61"/>
                    <a:pt x="26" y="60"/>
                  </a:cubicBezTo>
                  <a:cubicBezTo>
                    <a:pt x="27" y="60"/>
                    <a:pt x="27" y="60"/>
                    <a:pt x="27" y="59"/>
                  </a:cubicBezTo>
                  <a:cubicBezTo>
                    <a:pt x="29" y="58"/>
                    <a:pt x="31" y="58"/>
                    <a:pt x="32" y="57"/>
                  </a:cubicBezTo>
                  <a:cubicBezTo>
                    <a:pt x="33" y="57"/>
                    <a:pt x="34" y="55"/>
                    <a:pt x="36" y="55"/>
                  </a:cubicBezTo>
                  <a:cubicBezTo>
                    <a:pt x="36" y="55"/>
                    <a:pt x="37" y="55"/>
                    <a:pt x="37" y="55"/>
                  </a:cubicBezTo>
                  <a:cubicBezTo>
                    <a:pt x="38" y="54"/>
                    <a:pt x="39" y="54"/>
                    <a:pt x="39" y="53"/>
                  </a:cubicBezTo>
                  <a:cubicBezTo>
                    <a:pt x="40" y="53"/>
                    <a:pt x="40" y="53"/>
                    <a:pt x="40" y="53"/>
                  </a:cubicBezTo>
                  <a:cubicBezTo>
                    <a:pt x="41" y="53"/>
                    <a:pt x="43" y="51"/>
                    <a:pt x="43" y="51"/>
                  </a:cubicBezTo>
                  <a:cubicBezTo>
                    <a:pt x="43" y="51"/>
                    <a:pt x="44" y="51"/>
                    <a:pt x="44" y="51"/>
                  </a:cubicBezTo>
                  <a:cubicBezTo>
                    <a:pt x="44" y="51"/>
                    <a:pt x="44" y="51"/>
                    <a:pt x="45" y="51"/>
                  </a:cubicBezTo>
                  <a:cubicBezTo>
                    <a:pt x="45" y="51"/>
                    <a:pt x="45" y="51"/>
                    <a:pt x="45" y="51"/>
                  </a:cubicBezTo>
                  <a:cubicBezTo>
                    <a:pt x="45" y="51"/>
                    <a:pt x="45" y="51"/>
                    <a:pt x="45" y="51"/>
                  </a:cubicBezTo>
                  <a:cubicBezTo>
                    <a:pt x="45" y="51"/>
                    <a:pt x="45" y="51"/>
                    <a:pt x="45" y="51"/>
                  </a:cubicBezTo>
                  <a:cubicBezTo>
                    <a:pt x="45" y="51"/>
                    <a:pt x="46" y="50"/>
                    <a:pt x="46" y="50"/>
                  </a:cubicBezTo>
                  <a:cubicBezTo>
                    <a:pt x="47" y="50"/>
                    <a:pt x="48" y="49"/>
                    <a:pt x="49" y="49"/>
                  </a:cubicBezTo>
                  <a:cubicBezTo>
                    <a:pt x="50" y="49"/>
                    <a:pt x="50" y="49"/>
                    <a:pt x="50" y="49"/>
                  </a:cubicBezTo>
                  <a:cubicBezTo>
                    <a:pt x="50" y="48"/>
                    <a:pt x="51" y="48"/>
                    <a:pt x="51" y="48"/>
                  </a:cubicBezTo>
                  <a:cubicBezTo>
                    <a:pt x="52" y="48"/>
                    <a:pt x="52" y="48"/>
                    <a:pt x="52" y="48"/>
                  </a:cubicBezTo>
                  <a:cubicBezTo>
                    <a:pt x="53" y="48"/>
                    <a:pt x="53" y="48"/>
                    <a:pt x="54" y="47"/>
                  </a:cubicBezTo>
                  <a:cubicBezTo>
                    <a:pt x="55" y="47"/>
                    <a:pt x="56" y="46"/>
                    <a:pt x="56" y="46"/>
                  </a:cubicBezTo>
                  <a:cubicBezTo>
                    <a:pt x="57" y="46"/>
                    <a:pt x="58" y="46"/>
                    <a:pt x="59" y="46"/>
                  </a:cubicBezTo>
                  <a:cubicBezTo>
                    <a:pt x="59" y="46"/>
                    <a:pt x="60" y="44"/>
                    <a:pt x="61" y="44"/>
                  </a:cubicBezTo>
                  <a:cubicBezTo>
                    <a:pt x="61" y="44"/>
                    <a:pt x="61" y="45"/>
                    <a:pt x="61" y="45"/>
                  </a:cubicBezTo>
                  <a:cubicBezTo>
                    <a:pt x="62" y="44"/>
                    <a:pt x="63" y="44"/>
                    <a:pt x="64" y="43"/>
                  </a:cubicBezTo>
                  <a:cubicBezTo>
                    <a:pt x="65" y="43"/>
                    <a:pt x="66" y="43"/>
                    <a:pt x="67" y="43"/>
                  </a:cubicBezTo>
                  <a:cubicBezTo>
                    <a:pt x="67" y="43"/>
                    <a:pt x="67" y="43"/>
                    <a:pt x="67" y="43"/>
                  </a:cubicBezTo>
                  <a:cubicBezTo>
                    <a:pt x="67" y="43"/>
                    <a:pt x="67" y="43"/>
                    <a:pt x="67" y="43"/>
                  </a:cubicBezTo>
                  <a:cubicBezTo>
                    <a:pt x="68" y="42"/>
                    <a:pt x="69" y="42"/>
                    <a:pt x="70" y="42"/>
                  </a:cubicBezTo>
                  <a:cubicBezTo>
                    <a:pt x="71" y="41"/>
                    <a:pt x="72" y="41"/>
                    <a:pt x="73" y="41"/>
                  </a:cubicBezTo>
                  <a:cubicBezTo>
                    <a:pt x="73" y="41"/>
                    <a:pt x="73" y="41"/>
                    <a:pt x="73" y="41"/>
                  </a:cubicBezTo>
                  <a:cubicBezTo>
                    <a:pt x="74" y="40"/>
                    <a:pt x="75" y="40"/>
                    <a:pt x="75" y="40"/>
                  </a:cubicBezTo>
                  <a:cubicBezTo>
                    <a:pt x="76" y="40"/>
                    <a:pt x="77" y="40"/>
                    <a:pt x="77" y="40"/>
                  </a:cubicBezTo>
                  <a:cubicBezTo>
                    <a:pt x="77" y="40"/>
                    <a:pt x="78" y="40"/>
                    <a:pt x="78" y="40"/>
                  </a:cubicBezTo>
                  <a:cubicBezTo>
                    <a:pt x="79" y="40"/>
                    <a:pt x="80" y="40"/>
                    <a:pt x="81" y="39"/>
                  </a:cubicBezTo>
                  <a:cubicBezTo>
                    <a:pt x="82" y="39"/>
                    <a:pt x="83" y="38"/>
                    <a:pt x="85" y="38"/>
                  </a:cubicBezTo>
                  <a:cubicBezTo>
                    <a:pt x="86" y="38"/>
                    <a:pt x="87" y="38"/>
                    <a:pt x="87" y="38"/>
                  </a:cubicBezTo>
                  <a:cubicBezTo>
                    <a:pt x="88" y="37"/>
                    <a:pt x="88" y="37"/>
                    <a:pt x="89" y="37"/>
                  </a:cubicBezTo>
                  <a:cubicBezTo>
                    <a:pt x="89" y="37"/>
                    <a:pt x="90" y="37"/>
                    <a:pt x="90" y="37"/>
                  </a:cubicBezTo>
                  <a:cubicBezTo>
                    <a:pt x="91" y="36"/>
                    <a:pt x="92" y="36"/>
                    <a:pt x="93" y="36"/>
                  </a:cubicBezTo>
                  <a:cubicBezTo>
                    <a:pt x="93" y="36"/>
                    <a:pt x="94" y="36"/>
                    <a:pt x="94" y="36"/>
                  </a:cubicBezTo>
                  <a:cubicBezTo>
                    <a:pt x="95" y="36"/>
                    <a:pt x="95" y="36"/>
                    <a:pt x="96" y="36"/>
                  </a:cubicBezTo>
                  <a:cubicBezTo>
                    <a:pt x="96" y="35"/>
                    <a:pt x="97" y="35"/>
                    <a:pt x="97" y="35"/>
                  </a:cubicBezTo>
                  <a:cubicBezTo>
                    <a:pt x="98" y="35"/>
                    <a:pt x="99" y="35"/>
                    <a:pt x="100" y="35"/>
                  </a:cubicBezTo>
                  <a:cubicBezTo>
                    <a:pt x="101" y="35"/>
                    <a:pt x="101" y="34"/>
                    <a:pt x="102" y="34"/>
                  </a:cubicBezTo>
                  <a:cubicBezTo>
                    <a:pt x="104" y="34"/>
                    <a:pt x="105" y="34"/>
                    <a:pt x="107" y="33"/>
                  </a:cubicBezTo>
                  <a:close/>
                  <a:moveTo>
                    <a:pt x="192" y="34"/>
                  </a:moveTo>
                  <a:cubicBezTo>
                    <a:pt x="192" y="34"/>
                    <a:pt x="192" y="34"/>
                    <a:pt x="192" y="34"/>
                  </a:cubicBezTo>
                  <a:cubicBezTo>
                    <a:pt x="191" y="35"/>
                    <a:pt x="190" y="37"/>
                    <a:pt x="189" y="39"/>
                  </a:cubicBezTo>
                  <a:cubicBezTo>
                    <a:pt x="188" y="40"/>
                    <a:pt x="187" y="42"/>
                    <a:pt x="187" y="43"/>
                  </a:cubicBezTo>
                  <a:cubicBezTo>
                    <a:pt x="186" y="44"/>
                    <a:pt x="186" y="46"/>
                    <a:pt x="185" y="47"/>
                  </a:cubicBezTo>
                  <a:cubicBezTo>
                    <a:pt x="185" y="48"/>
                    <a:pt x="185" y="49"/>
                    <a:pt x="184" y="50"/>
                  </a:cubicBezTo>
                  <a:cubicBezTo>
                    <a:pt x="184" y="51"/>
                    <a:pt x="184" y="52"/>
                    <a:pt x="184" y="52"/>
                  </a:cubicBezTo>
                  <a:cubicBezTo>
                    <a:pt x="184" y="54"/>
                    <a:pt x="183" y="56"/>
                    <a:pt x="183" y="58"/>
                  </a:cubicBezTo>
                  <a:cubicBezTo>
                    <a:pt x="183" y="60"/>
                    <a:pt x="183" y="62"/>
                    <a:pt x="183" y="64"/>
                  </a:cubicBezTo>
                  <a:cubicBezTo>
                    <a:pt x="183" y="64"/>
                    <a:pt x="183" y="64"/>
                    <a:pt x="183" y="64"/>
                  </a:cubicBezTo>
                  <a:cubicBezTo>
                    <a:pt x="183" y="64"/>
                    <a:pt x="183" y="64"/>
                    <a:pt x="183" y="64"/>
                  </a:cubicBezTo>
                  <a:cubicBezTo>
                    <a:pt x="183" y="64"/>
                    <a:pt x="184" y="63"/>
                    <a:pt x="184" y="63"/>
                  </a:cubicBezTo>
                  <a:cubicBezTo>
                    <a:pt x="184" y="62"/>
                    <a:pt x="185" y="62"/>
                    <a:pt x="185" y="62"/>
                  </a:cubicBezTo>
                  <a:cubicBezTo>
                    <a:pt x="186" y="61"/>
                    <a:pt x="186" y="61"/>
                    <a:pt x="187" y="60"/>
                  </a:cubicBezTo>
                  <a:cubicBezTo>
                    <a:pt x="187" y="60"/>
                    <a:pt x="188" y="61"/>
                    <a:pt x="188" y="60"/>
                  </a:cubicBezTo>
                  <a:cubicBezTo>
                    <a:pt x="188" y="60"/>
                    <a:pt x="188" y="60"/>
                    <a:pt x="188" y="59"/>
                  </a:cubicBezTo>
                  <a:cubicBezTo>
                    <a:pt x="189" y="59"/>
                    <a:pt x="190" y="59"/>
                    <a:pt x="191" y="58"/>
                  </a:cubicBezTo>
                  <a:cubicBezTo>
                    <a:pt x="191" y="57"/>
                    <a:pt x="191" y="56"/>
                    <a:pt x="191" y="55"/>
                  </a:cubicBezTo>
                  <a:cubicBezTo>
                    <a:pt x="191" y="53"/>
                    <a:pt x="191" y="52"/>
                    <a:pt x="192" y="50"/>
                  </a:cubicBezTo>
                  <a:cubicBezTo>
                    <a:pt x="192" y="49"/>
                    <a:pt x="192" y="48"/>
                    <a:pt x="193" y="47"/>
                  </a:cubicBezTo>
                  <a:cubicBezTo>
                    <a:pt x="193" y="44"/>
                    <a:pt x="193" y="41"/>
                    <a:pt x="193" y="38"/>
                  </a:cubicBezTo>
                  <a:cubicBezTo>
                    <a:pt x="193" y="37"/>
                    <a:pt x="193" y="36"/>
                    <a:pt x="193" y="35"/>
                  </a:cubicBezTo>
                  <a:cubicBezTo>
                    <a:pt x="193" y="35"/>
                    <a:pt x="193" y="34"/>
                    <a:pt x="192" y="34"/>
                  </a:cubicBezTo>
                  <a:close/>
                  <a:moveTo>
                    <a:pt x="665" y="40"/>
                  </a:moveTo>
                  <a:cubicBezTo>
                    <a:pt x="665" y="40"/>
                    <a:pt x="666" y="40"/>
                    <a:pt x="666" y="40"/>
                  </a:cubicBezTo>
                  <a:cubicBezTo>
                    <a:pt x="667" y="40"/>
                    <a:pt x="668" y="41"/>
                    <a:pt x="668" y="41"/>
                  </a:cubicBezTo>
                  <a:cubicBezTo>
                    <a:pt x="668" y="41"/>
                    <a:pt x="668" y="41"/>
                    <a:pt x="669" y="41"/>
                  </a:cubicBezTo>
                  <a:cubicBezTo>
                    <a:pt x="669" y="41"/>
                    <a:pt x="669" y="41"/>
                    <a:pt x="669" y="41"/>
                  </a:cubicBezTo>
                  <a:cubicBezTo>
                    <a:pt x="670" y="42"/>
                    <a:pt x="670" y="42"/>
                    <a:pt x="670" y="43"/>
                  </a:cubicBezTo>
                  <a:cubicBezTo>
                    <a:pt x="671" y="43"/>
                    <a:pt x="672" y="44"/>
                    <a:pt x="672" y="44"/>
                  </a:cubicBezTo>
                  <a:cubicBezTo>
                    <a:pt x="672" y="45"/>
                    <a:pt x="672" y="45"/>
                    <a:pt x="673" y="45"/>
                  </a:cubicBezTo>
                  <a:cubicBezTo>
                    <a:pt x="673" y="45"/>
                    <a:pt x="672" y="45"/>
                    <a:pt x="672" y="45"/>
                  </a:cubicBezTo>
                  <a:cubicBezTo>
                    <a:pt x="672" y="45"/>
                    <a:pt x="672" y="45"/>
                    <a:pt x="672" y="45"/>
                  </a:cubicBezTo>
                  <a:cubicBezTo>
                    <a:pt x="673" y="45"/>
                    <a:pt x="673" y="45"/>
                    <a:pt x="673" y="45"/>
                  </a:cubicBezTo>
                  <a:cubicBezTo>
                    <a:pt x="673" y="45"/>
                    <a:pt x="673" y="45"/>
                    <a:pt x="673" y="45"/>
                  </a:cubicBezTo>
                  <a:cubicBezTo>
                    <a:pt x="674" y="46"/>
                    <a:pt x="674" y="46"/>
                    <a:pt x="674" y="47"/>
                  </a:cubicBezTo>
                  <a:cubicBezTo>
                    <a:pt x="675" y="48"/>
                    <a:pt x="674" y="52"/>
                    <a:pt x="674" y="54"/>
                  </a:cubicBezTo>
                  <a:cubicBezTo>
                    <a:pt x="674" y="54"/>
                    <a:pt x="674" y="54"/>
                    <a:pt x="674" y="54"/>
                  </a:cubicBezTo>
                  <a:cubicBezTo>
                    <a:pt x="674" y="54"/>
                    <a:pt x="674" y="55"/>
                    <a:pt x="674" y="55"/>
                  </a:cubicBezTo>
                  <a:cubicBezTo>
                    <a:pt x="674" y="55"/>
                    <a:pt x="674" y="55"/>
                    <a:pt x="674" y="55"/>
                  </a:cubicBezTo>
                  <a:cubicBezTo>
                    <a:pt x="674" y="55"/>
                    <a:pt x="674" y="55"/>
                    <a:pt x="674" y="55"/>
                  </a:cubicBezTo>
                  <a:cubicBezTo>
                    <a:pt x="674" y="56"/>
                    <a:pt x="674" y="56"/>
                    <a:pt x="674" y="56"/>
                  </a:cubicBezTo>
                  <a:cubicBezTo>
                    <a:pt x="673" y="57"/>
                    <a:pt x="672" y="58"/>
                    <a:pt x="672" y="59"/>
                  </a:cubicBezTo>
                  <a:cubicBezTo>
                    <a:pt x="673" y="59"/>
                    <a:pt x="673" y="59"/>
                    <a:pt x="674" y="59"/>
                  </a:cubicBezTo>
                  <a:cubicBezTo>
                    <a:pt x="675" y="59"/>
                    <a:pt x="675" y="59"/>
                    <a:pt x="675" y="59"/>
                  </a:cubicBezTo>
                  <a:cubicBezTo>
                    <a:pt x="676" y="58"/>
                    <a:pt x="677" y="57"/>
                    <a:pt x="677" y="57"/>
                  </a:cubicBezTo>
                  <a:cubicBezTo>
                    <a:pt x="678" y="56"/>
                    <a:pt x="679" y="56"/>
                    <a:pt x="679" y="55"/>
                  </a:cubicBezTo>
                  <a:cubicBezTo>
                    <a:pt x="679" y="55"/>
                    <a:pt x="680" y="54"/>
                    <a:pt x="680" y="54"/>
                  </a:cubicBezTo>
                  <a:cubicBezTo>
                    <a:pt x="680" y="54"/>
                    <a:pt x="680" y="53"/>
                    <a:pt x="680" y="53"/>
                  </a:cubicBezTo>
                  <a:cubicBezTo>
                    <a:pt x="681" y="52"/>
                    <a:pt x="681" y="51"/>
                    <a:pt x="681" y="50"/>
                  </a:cubicBezTo>
                  <a:cubicBezTo>
                    <a:pt x="681" y="50"/>
                    <a:pt x="681" y="49"/>
                    <a:pt x="681" y="49"/>
                  </a:cubicBezTo>
                  <a:cubicBezTo>
                    <a:pt x="682" y="49"/>
                    <a:pt x="682" y="49"/>
                    <a:pt x="682" y="49"/>
                  </a:cubicBezTo>
                  <a:cubicBezTo>
                    <a:pt x="683" y="49"/>
                    <a:pt x="687" y="55"/>
                    <a:pt x="687" y="56"/>
                  </a:cubicBezTo>
                  <a:cubicBezTo>
                    <a:pt x="687" y="57"/>
                    <a:pt x="686" y="61"/>
                    <a:pt x="685" y="61"/>
                  </a:cubicBezTo>
                  <a:cubicBezTo>
                    <a:pt x="685" y="61"/>
                    <a:pt x="683" y="63"/>
                    <a:pt x="683" y="63"/>
                  </a:cubicBezTo>
                  <a:cubicBezTo>
                    <a:pt x="683" y="63"/>
                    <a:pt x="682" y="63"/>
                    <a:pt x="682" y="63"/>
                  </a:cubicBezTo>
                  <a:cubicBezTo>
                    <a:pt x="682" y="64"/>
                    <a:pt x="682" y="64"/>
                    <a:pt x="682" y="65"/>
                  </a:cubicBezTo>
                  <a:cubicBezTo>
                    <a:pt x="682" y="65"/>
                    <a:pt x="681" y="66"/>
                    <a:pt x="681" y="66"/>
                  </a:cubicBezTo>
                  <a:cubicBezTo>
                    <a:pt x="680" y="67"/>
                    <a:pt x="680" y="68"/>
                    <a:pt x="680" y="69"/>
                  </a:cubicBezTo>
                  <a:cubicBezTo>
                    <a:pt x="678" y="70"/>
                    <a:pt x="676" y="69"/>
                    <a:pt x="676" y="72"/>
                  </a:cubicBezTo>
                  <a:cubicBezTo>
                    <a:pt x="676" y="72"/>
                    <a:pt x="676" y="72"/>
                    <a:pt x="676" y="72"/>
                  </a:cubicBezTo>
                  <a:cubicBezTo>
                    <a:pt x="676" y="72"/>
                    <a:pt x="675" y="73"/>
                    <a:pt x="675" y="73"/>
                  </a:cubicBezTo>
                  <a:cubicBezTo>
                    <a:pt x="673" y="73"/>
                    <a:pt x="670" y="76"/>
                    <a:pt x="669" y="77"/>
                  </a:cubicBezTo>
                  <a:cubicBezTo>
                    <a:pt x="669" y="78"/>
                    <a:pt x="669" y="78"/>
                    <a:pt x="669" y="78"/>
                  </a:cubicBezTo>
                  <a:cubicBezTo>
                    <a:pt x="669" y="78"/>
                    <a:pt x="669" y="79"/>
                    <a:pt x="669" y="79"/>
                  </a:cubicBezTo>
                  <a:cubicBezTo>
                    <a:pt x="669" y="79"/>
                    <a:pt x="669" y="79"/>
                    <a:pt x="669" y="79"/>
                  </a:cubicBezTo>
                  <a:cubicBezTo>
                    <a:pt x="668" y="79"/>
                    <a:pt x="668" y="79"/>
                    <a:pt x="668" y="79"/>
                  </a:cubicBezTo>
                  <a:cubicBezTo>
                    <a:pt x="668" y="79"/>
                    <a:pt x="668" y="79"/>
                    <a:pt x="668" y="79"/>
                  </a:cubicBezTo>
                  <a:cubicBezTo>
                    <a:pt x="668" y="81"/>
                    <a:pt x="667" y="82"/>
                    <a:pt x="666" y="83"/>
                  </a:cubicBezTo>
                  <a:cubicBezTo>
                    <a:pt x="666" y="84"/>
                    <a:pt x="666" y="84"/>
                    <a:pt x="666" y="85"/>
                  </a:cubicBezTo>
                  <a:cubicBezTo>
                    <a:pt x="665" y="85"/>
                    <a:pt x="665" y="86"/>
                    <a:pt x="664" y="86"/>
                  </a:cubicBezTo>
                  <a:cubicBezTo>
                    <a:pt x="664" y="87"/>
                    <a:pt x="664" y="87"/>
                    <a:pt x="664" y="88"/>
                  </a:cubicBezTo>
                  <a:cubicBezTo>
                    <a:pt x="664" y="88"/>
                    <a:pt x="663" y="89"/>
                    <a:pt x="663" y="89"/>
                  </a:cubicBezTo>
                  <a:cubicBezTo>
                    <a:pt x="661" y="90"/>
                    <a:pt x="661" y="93"/>
                    <a:pt x="663" y="93"/>
                  </a:cubicBezTo>
                  <a:cubicBezTo>
                    <a:pt x="664" y="92"/>
                    <a:pt x="665" y="91"/>
                    <a:pt x="666" y="91"/>
                  </a:cubicBezTo>
                  <a:cubicBezTo>
                    <a:pt x="667" y="91"/>
                    <a:pt x="670" y="89"/>
                    <a:pt x="670" y="89"/>
                  </a:cubicBezTo>
                  <a:cubicBezTo>
                    <a:pt x="670" y="89"/>
                    <a:pt x="670" y="88"/>
                    <a:pt x="670" y="89"/>
                  </a:cubicBezTo>
                  <a:cubicBezTo>
                    <a:pt x="671" y="89"/>
                    <a:pt x="671" y="89"/>
                    <a:pt x="672" y="89"/>
                  </a:cubicBezTo>
                  <a:cubicBezTo>
                    <a:pt x="673" y="89"/>
                    <a:pt x="679" y="86"/>
                    <a:pt x="679" y="85"/>
                  </a:cubicBezTo>
                  <a:cubicBezTo>
                    <a:pt x="679" y="85"/>
                    <a:pt x="679" y="85"/>
                    <a:pt x="679" y="85"/>
                  </a:cubicBezTo>
                  <a:cubicBezTo>
                    <a:pt x="681" y="86"/>
                    <a:pt x="682" y="84"/>
                    <a:pt x="683" y="84"/>
                  </a:cubicBezTo>
                  <a:cubicBezTo>
                    <a:pt x="684" y="84"/>
                    <a:pt x="684" y="84"/>
                    <a:pt x="685" y="84"/>
                  </a:cubicBezTo>
                  <a:cubicBezTo>
                    <a:pt x="685" y="84"/>
                    <a:pt x="686" y="84"/>
                    <a:pt x="686" y="84"/>
                  </a:cubicBezTo>
                  <a:cubicBezTo>
                    <a:pt x="687" y="84"/>
                    <a:pt x="687" y="83"/>
                    <a:pt x="688" y="83"/>
                  </a:cubicBezTo>
                  <a:cubicBezTo>
                    <a:pt x="688" y="84"/>
                    <a:pt x="688" y="84"/>
                    <a:pt x="689" y="84"/>
                  </a:cubicBezTo>
                  <a:cubicBezTo>
                    <a:pt x="690" y="85"/>
                    <a:pt x="690" y="85"/>
                    <a:pt x="691" y="85"/>
                  </a:cubicBezTo>
                  <a:cubicBezTo>
                    <a:pt x="692" y="86"/>
                    <a:pt x="692" y="87"/>
                    <a:pt x="692" y="88"/>
                  </a:cubicBezTo>
                  <a:cubicBezTo>
                    <a:pt x="692" y="88"/>
                    <a:pt x="692" y="89"/>
                    <a:pt x="692" y="89"/>
                  </a:cubicBezTo>
                  <a:cubicBezTo>
                    <a:pt x="692" y="91"/>
                    <a:pt x="692" y="93"/>
                    <a:pt x="691" y="95"/>
                  </a:cubicBezTo>
                  <a:cubicBezTo>
                    <a:pt x="691" y="96"/>
                    <a:pt x="691" y="97"/>
                    <a:pt x="691" y="98"/>
                  </a:cubicBezTo>
                  <a:cubicBezTo>
                    <a:pt x="691" y="99"/>
                    <a:pt x="690" y="100"/>
                    <a:pt x="690" y="101"/>
                  </a:cubicBezTo>
                  <a:cubicBezTo>
                    <a:pt x="690" y="101"/>
                    <a:pt x="689" y="101"/>
                    <a:pt x="689" y="101"/>
                  </a:cubicBezTo>
                  <a:cubicBezTo>
                    <a:pt x="689" y="102"/>
                    <a:pt x="688" y="105"/>
                    <a:pt x="688" y="107"/>
                  </a:cubicBezTo>
                  <a:cubicBezTo>
                    <a:pt x="688" y="107"/>
                    <a:pt x="688" y="107"/>
                    <a:pt x="688" y="107"/>
                  </a:cubicBezTo>
                  <a:cubicBezTo>
                    <a:pt x="687" y="107"/>
                    <a:pt x="687" y="107"/>
                    <a:pt x="686" y="108"/>
                  </a:cubicBezTo>
                  <a:cubicBezTo>
                    <a:pt x="686" y="108"/>
                    <a:pt x="686" y="108"/>
                    <a:pt x="686" y="108"/>
                  </a:cubicBezTo>
                  <a:cubicBezTo>
                    <a:pt x="687" y="108"/>
                    <a:pt x="687" y="108"/>
                    <a:pt x="687" y="108"/>
                  </a:cubicBezTo>
                  <a:cubicBezTo>
                    <a:pt x="687" y="108"/>
                    <a:pt x="687" y="109"/>
                    <a:pt x="687" y="109"/>
                  </a:cubicBezTo>
                  <a:cubicBezTo>
                    <a:pt x="687" y="109"/>
                    <a:pt x="687" y="109"/>
                    <a:pt x="688" y="110"/>
                  </a:cubicBezTo>
                  <a:cubicBezTo>
                    <a:pt x="688" y="110"/>
                    <a:pt x="689" y="111"/>
                    <a:pt x="689" y="111"/>
                  </a:cubicBezTo>
                  <a:cubicBezTo>
                    <a:pt x="689" y="111"/>
                    <a:pt x="689" y="111"/>
                    <a:pt x="689" y="111"/>
                  </a:cubicBezTo>
                  <a:cubicBezTo>
                    <a:pt x="690" y="111"/>
                    <a:pt x="690" y="111"/>
                    <a:pt x="690" y="111"/>
                  </a:cubicBezTo>
                  <a:cubicBezTo>
                    <a:pt x="691" y="112"/>
                    <a:pt x="691" y="113"/>
                    <a:pt x="692" y="113"/>
                  </a:cubicBezTo>
                  <a:cubicBezTo>
                    <a:pt x="692" y="113"/>
                    <a:pt x="692" y="113"/>
                    <a:pt x="692" y="113"/>
                  </a:cubicBezTo>
                  <a:cubicBezTo>
                    <a:pt x="693" y="113"/>
                    <a:pt x="693" y="113"/>
                    <a:pt x="693" y="113"/>
                  </a:cubicBezTo>
                  <a:cubicBezTo>
                    <a:pt x="694" y="114"/>
                    <a:pt x="694" y="114"/>
                    <a:pt x="694" y="114"/>
                  </a:cubicBezTo>
                  <a:cubicBezTo>
                    <a:pt x="695" y="115"/>
                    <a:pt x="696" y="116"/>
                    <a:pt x="697" y="117"/>
                  </a:cubicBezTo>
                  <a:cubicBezTo>
                    <a:pt x="698" y="117"/>
                    <a:pt x="698" y="118"/>
                    <a:pt x="699" y="119"/>
                  </a:cubicBezTo>
                  <a:cubicBezTo>
                    <a:pt x="700" y="120"/>
                    <a:pt x="701" y="121"/>
                    <a:pt x="702" y="122"/>
                  </a:cubicBezTo>
                  <a:cubicBezTo>
                    <a:pt x="703" y="122"/>
                    <a:pt x="703" y="122"/>
                    <a:pt x="703" y="123"/>
                  </a:cubicBezTo>
                  <a:cubicBezTo>
                    <a:pt x="703" y="123"/>
                    <a:pt x="703" y="123"/>
                    <a:pt x="703" y="123"/>
                  </a:cubicBezTo>
                  <a:cubicBezTo>
                    <a:pt x="704" y="123"/>
                    <a:pt x="704" y="123"/>
                    <a:pt x="704" y="123"/>
                  </a:cubicBezTo>
                  <a:cubicBezTo>
                    <a:pt x="704" y="123"/>
                    <a:pt x="704" y="123"/>
                    <a:pt x="704" y="123"/>
                  </a:cubicBezTo>
                  <a:cubicBezTo>
                    <a:pt x="705" y="123"/>
                    <a:pt x="706" y="124"/>
                    <a:pt x="706" y="125"/>
                  </a:cubicBezTo>
                  <a:cubicBezTo>
                    <a:pt x="707" y="125"/>
                    <a:pt x="707" y="125"/>
                    <a:pt x="708" y="125"/>
                  </a:cubicBezTo>
                  <a:cubicBezTo>
                    <a:pt x="708" y="126"/>
                    <a:pt x="708" y="126"/>
                    <a:pt x="709" y="127"/>
                  </a:cubicBezTo>
                  <a:cubicBezTo>
                    <a:pt x="709" y="127"/>
                    <a:pt x="710" y="127"/>
                    <a:pt x="711" y="127"/>
                  </a:cubicBezTo>
                  <a:cubicBezTo>
                    <a:pt x="712" y="127"/>
                    <a:pt x="713" y="129"/>
                    <a:pt x="715" y="129"/>
                  </a:cubicBezTo>
                  <a:cubicBezTo>
                    <a:pt x="715" y="130"/>
                    <a:pt x="716" y="131"/>
                    <a:pt x="716" y="132"/>
                  </a:cubicBezTo>
                  <a:cubicBezTo>
                    <a:pt x="717" y="132"/>
                    <a:pt x="718" y="133"/>
                    <a:pt x="718" y="134"/>
                  </a:cubicBezTo>
                  <a:cubicBezTo>
                    <a:pt x="718" y="134"/>
                    <a:pt x="718" y="135"/>
                    <a:pt x="718" y="136"/>
                  </a:cubicBezTo>
                  <a:cubicBezTo>
                    <a:pt x="718" y="136"/>
                    <a:pt x="718" y="137"/>
                    <a:pt x="719" y="137"/>
                  </a:cubicBezTo>
                  <a:cubicBezTo>
                    <a:pt x="719" y="137"/>
                    <a:pt x="719" y="137"/>
                    <a:pt x="720" y="137"/>
                  </a:cubicBezTo>
                  <a:cubicBezTo>
                    <a:pt x="720" y="138"/>
                    <a:pt x="720" y="144"/>
                    <a:pt x="720" y="145"/>
                  </a:cubicBezTo>
                  <a:cubicBezTo>
                    <a:pt x="720" y="146"/>
                    <a:pt x="719" y="146"/>
                    <a:pt x="719" y="146"/>
                  </a:cubicBezTo>
                  <a:cubicBezTo>
                    <a:pt x="719" y="147"/>
                    <a:pt x="719" y="147"/>
                    <a:pt x="719" y="148"/>
                  </a:cubicBezTo>
                  <a:cubicBezTo>
                    <a:pt x="719" y="148"/>
                    <a:pt x="719" y="148"/>
                    <a:pt x="719" y="148"/>
                  </a:cubicBezTo>
                  <a:cubicBezTo>
                    <a:pt x="719" y="148"/>
                    <a:pt x="719" y="148"/>
                    <a:pt x="719" y="148"/>
                  </a:cubicBezTo>
                  <a:cubicBezTo>
                    <a:pt x="719" y="148"/>
                    <a:pt x="719" y="148"/>
                    <a:pt x="719" y="148"/>
                  </a:cubicBezTo>
                  <a:cubicBezTo>
                    <a:pt x="719" y="148"/>
                    <a:pt x="720" y="148"/>
                    <a:pt x="720" y="148"/>
                  </a:cubicBezTo>
                  <a:cubicBezTo>
                    <a:pt x="720" y="148"/>
                    <a:pt x="720" y="148"/>
                    <a:pt x="719" y="149"/>
                  </a:cubicBezTo>
                  <a:cubicBezTo>
                    <a:pt x="719" y="149"/>
                    <a:pt x="716" y="151"/>
                    <a:pt x="715" y="150"/>
                  </a:cubicBezTo>
                  <a:cubicBezTo>
                    <a:pt x="715" y="150"/>
                    <a:pt x="715" y="149"/>
                    <a:pt x="714" y="149"/>
                  </a:cubicBezTo>
                  <a:cubicBezTo>
                    <a:pt x="714" y="148"/>
                    <a:pt x="713" y="146"/>
                    <a:pt x="712" y="145"/>
                  </a:cubicBezTo>
                  <a:cubicBezTo>
                    <a:pt x="711" y="145"/>
                    <a:pt x="710" y="144"/>
                    <a:pt x="710" y="143"/>
                  </a:cubicBezTo>
                  <a:cubicBezTo>
                    <a:pt x="709" y="143"/>
                    <a:pt x="708" y="143"/>
                    <a:pt x="708" y="142"/>
                  </a:cubicBezTo>
                  <a:cubicBezTo>
                    <a:pt x="707" y="142"/>
                    <a:pt x="707" y="141"/>
                    <a:pt x="707" y="141"/>
                  </a:cubicBezTo>
                  <a:cubicBezTo>
                    <a:pt x="706" y="140"/>
                    <a:pt x="706" y="140"/>
                    <a:pt x="706" y="140"/>
                  </a:cubicBezTo>
                  <a:cubicBezTo>
                    <a:pt x="705" y="139"/>
                    <a:pt x="704" y="137"/>
                    <a:pt x="703" y="136"/>
                  </a:cubicBezTo>
                  <a:cubicBezTo>
                    <a:pt x="702" y="135"/>
                    <a:pt x="701" y="134"/>
                    <a:pt x="700" y="133"/>
                  </a:cubicBezTo>
                  <a:cubicBezTo>
                    <a:pt x="699" y="132"/>
                    <a:pt x="699" y="132"/>
                    <a:pt x="698" y="131"/>
                  </a:cubicBezTo>
                  <a:cubicBezTo>
                    <a:pt x="697" y="131"/>
                    <a:pt x="696" y="130"/>
                    <a:pt x="695" y="129"/>
                  </a:cubicBezTo>
                  <a:cubicBezTo>
                    <a:pt x="694" y="129"/>
                    <a:pt x="693" y="128"/>
                    <a:pt x="693" y="127"/>
                  </a:cubicBezTo>
                  <a:cubicBezTo>
                    <a:pt x="692" y="126"/>
                    <a:pt x="691" y="126"/>
                    <a:pt x="690" y="125"/>
                  </a:cubicBezTo>
                  <a:cubicBezTo>
                    <a:pt x="689" y="124"/>
                    <a:pt x="689" y="124"/>
                    <a:pt x="688" y="124"/>
                  </a:cubicBezTo>
                  <a:cubicBezTo>
                    <a:pt x="688" y="123"/>
                    <a:pt x="688" y="124"/>
                    <a:pt x="688" y="123"/>
                  </a:cubicBezTo>
                  <a:cubicBezTo>
                    <a:pt x="688" y="123"/>
                    <a:pt x="688" y="123"/>
                    <a:pt x="688" y="123"/>
                  </a:cubicBezTo>
                  <a:cubicBezTo>
                    <a:pt x="688" y="123"/>
                    <a:pt x="688" y="123"/>
                    <a:pt x="688" y="123"/>
                  </a:cubicBezTo>
                  <a:cubicBezTo>
                    <a:pt x="688" y="123"/>
                    <a:pt x="688" y="123"/>
                    <a:pt x="688" y="123"/>
                  </a:cubicBezTo>
                  <a:cubicBezTo>
                    <a:pt x="687" y="123"/>
                    <a:pt x="686" y="122"/>
                    <a:pt x="686" y="122"/>
                  </a:cubicBezTo>
                  <a:cubicBezTo>
                    <a:pt x="686" y="122"/>
                    <a:pt x="686" y="122"/>
                    <a:pt x="686" y="122"/>
                  </a:cubicBezTo>
                  <a:cubicBezTo>
                    <a:pt x="686" y="121"/>
                    <a:pt x="685" y="120"/>
                    <a:pt x="684" y="120"/>
                  </a:cubicBezTo>
                  <a:cubicBezTo>
                    <a:pt x="684" y="120"/>
                    <a:pt x="684" y="120"/>
                    <a:pt x="684" y="120"/>
                  </a:cubicBezTo>
                  <a:cubicBezTo>
                    <a:pt x="683" y="119"/>
                    <a:pt x="683" y="119"/>
                    <a:pt x="682" y="119"/>
                  </a:cubicBezTo>
                  <a:cubicBezTo>
                    <a:pt x="682" y="118"/>
                    <a:pt x="681" y="118"/>
                    <a:pt x="681" y="117"/>
                  </a:cubicBezTo>
                  <a:cubicBezTo>
                    <a:pt x="680" y="117"/>
                    <a:pt x="679" y="117"/>
                    <a:pt x="679" y="118"/>
                  </a:cubicBezTo>
                  <a:cubicBezTo>
                    <a:pt x="678" y="118"/>
                    <a:pt x="678" y="118"/>
                    <a:pt x="678" y="119"/>
                  </a:cubicBezTo>
                  <a:cubicBezTo>
                    <a:pt x="677" y="119"/>
                    <a:pt x="676" y="120"/>
                    <a:pt x="675" y="121"/>
                  </a:cubicBezTo>
                  <a:cubicBezTo>
                    <a:pt x="674" y="122"/>
                    <a:pt x="673" y="122"/>
                    <a:pt x="673" y="122"/>
                  </a:cubicBezTo>
                  <a:cubicBezTo>
                    <a:pt x="672" y="122"/>
                    <a:pt x="670" y="124"/>
                    <a:pt x="670" y="124"/>
                  </a:cubicBezTo>
                  <a:cubicBezTo>
                    <a:pt x="670" y="125"/>
                    <a:pt x="668" y="127"/>
                    <a:pt x="667" y="128"/>
                  </a:cubicBezTo>
                  <a:cubicBezTo>
                    <a:pt x="666" y="128"/>
                    <a:pt x="666" y="129"/>
                    <a:pt x="665" y="129"/>
                  </a:cubicBezTo>
                  <a:cubicBezTo>
                    <a:pt x="664" y="130"/>
                    <a:pt x="663" y="130"/>
                    <a:pt x="662" y="130"/>
                  </a:cubicBezTo>
                  <a:cubicBezTo>
                    <a:pt x="661" y="130"/>
                    <a:pt x="661" y="131"/>
                    <a:pt x="660" y="131"/>
                  </a:cubicBezTo>
                  <a:cubicBezTo>
                    <a:pt x="658" y="132"/>
                    <a:pt x="647" y="133"/>
                    <a:pt x="647" y="130"/>
                  </a:cubicBezTo>
                  <a:cubicBezTo>
                    <a:pt x="646" y="129"/>
                    <a:pt x="645" y="129"/>
                    <a:pt x="645" y="128"/>
                  </a:cubicBezTo>
                  <a:cubicBezTo>
                    <a:pt x="645" y="127"/>
                    <a:pt x="645" y="127"/>
                    <a:pt x="645" y="126"/>
                  </a:cubicBezTo>
                  <a:cubicBezTo>
                    <a:pt x="644" y="126"/>
                    <a:pt x="644" y="125"/>
                    <a:pt x="643" y="125"/>
                  </a:cubicBezTo>
                  <a:cubicBezTo>
                    <a:pt x="643" y="124"/>
                    <a:pt x="643" y="123"/>
                    <a:pt x="643" y="122"/>
                  </a:cubicBezTo>
                  <a:cubicBezTo>
                    <a:pt x="643" y="121"/>
                    <a:pt x="642" y="120"/>
                    <a:pt x="642" y="120"/>
                  </a:cubicBezTo>
                  <a:cubicBezTo>
                    <a:pt x="641" y="119"/>
                    <a:pt x="641" y="118"/>
                    <a:pt x="641" y="118"/>
                  </a:cubicBezTo>
                  <a:cubicBezTo>
                    <a:pt x="641" y="117"/>
                    <a:pt x="640" y="114"/>
                    <a:pt x="642" y="114"/>
                  </a:cubicBezTo>
                  <a:cubicBezTo>
                    <a:pt x="643" y="113"/>
                    <a:pt x="644" y="115"/>
                    <a:pt x="644" y="116"/>
                  </a:cubicBezTo>
                  <a:cubicBezTo>
                    <a:pt x="645" y="117"/>
                    <a:pt x="646" y="118"/>
                    <a:pt x="648" y="119"/>
                  </a:cubicBezTo>
                  <a:cubicBezTo>
                    <a:pt x="648" y="120"/>
                    <a:pt x="649" y="120"/>
                    <a:pt x="650" y="120"/>
                  </a:cubicBezTo>
                  <a:cubicBezTo>
                    <a:pt x="651" y="121"/>
                    <a:pt x="651" y="121"/>
                    <a:pt x="652" y="122"/>
                  </a:cubicBezTo>
                  <a:cubicBezTo>
                    <a:pt x="652" y="122"/>
                    <a:pt x="653" y="122"/>
                    <a:pt x="653" y="122"/>
                  </a:cubicBezTo>
                  <a:cubicBezTo>
                    <a:pt x="654" y="123"/>
                    <a:pt x="654" y="123"/>
                    <a:pt x="654" y="123"/>
                  </a:cubicBezTo>
                  <a:cubicBezTo>
                    <a:pt x="656" y="123"/>
                    <a:pt x="658" y="123"/>
                    <a:pt x="660" y="123"/>
                  </a:cubicBezTo>
                  <a:cubicBezTo>
                    <a:pt x="661" y="123"/>
                    <a:pt x="662" y="121"/>
                    <a:pt x="662" y="121"/>
                  </a:cubicBezTo>
                  <a:cubicBezTo>
                    <a:pt x="663" y="121"/>
                    <a:pt x="663" y="121"/>
                    <a:pt x="663" y="121"/>
                  </a:cubicBezTo>
                  <a:cubicBezTo>
                    <a:pt x="664" y="120"/>
                    <a:pt x="666" y="119"/>
                    <a:pt x="667" y="118"/>
                  </a:cubicBezTo>
                  <a:cubicBezTo>
                    <a:pt x="667" y="118"/>
                    <a:pt x="667" y="116"/>
                    <a:pt x="668" y="116"/>
                  </a:cubicBezTo>
                  <a:cubicBezTo>
                    <a:pt x="669" y="115"/>
                    <a:pt x="669" y="114"/>
                    <a:pt x="670" y="113"/>
                  </a:cubicBezTo>
                  <a:cubicBezTo>
                    <a:pt x="671" y="113"/>
                    <a:pt x="671" y="113"/>
                    <a:pt x="671" y="112"/>
                  </a:cubicBezTo>
                  <a:cubicBezTo>
                    <a:pt x="671" y="112"/>
                    <a:pt x="671" y="111"/>
                    <a:pt x="671" y="111"/>
                  </a:cubicBezTo>
                  <a:cubicBezTo>
                    <a:pt x="671" y="110"/>
                    <a:pt x="670" y="110"/>
                    <a:pt x="670" y="110"/>
                  </a:cubicBezTo>
                  <a:cubicBezTo>
                    <a:pt x="670" y="110"/>
                    <a:pt x="670" y="110"/>
                    <a:pt x="670" y="110"/>
                  </a:cubicBezTo>
                  <a:cubicBezTo>
                    <a:pt x="670" y="110"/>
                    <a:pt x="670" y="110"/>
                    <a:pt x="670" y="110"/>
                  </a:cubicBezTo>
                  <a:cubicBezTo>
                    <a:pt x="668" y="110"/>
                    <a:pt x="668" y="109"/>
                    <a:pt x="667" y="108"/>
                  </a:cubicBezTo>
                  <a:cubicBezTo>
                    <a:pt x="666" y="107"/>
                    <a:pt x="665" y="107"/>
                    <a:pt x="664" y="107"/>
                  </a:cubicBezTo>
                  <a:cubicBezTo>
                    <a:pt x="664" y="107"/>
                    <a:pt x="664" y="107"/>
                    <a:pt x="664" y="107"/>
                  </a:cubicBezTo>
                  <a:cubicBezTo>
                    <a:pt x="663" y="107"/>
                    <a:pt x="663" y="106"/>
                    <a:pt x="662" y="106"/>
                  </a:cubicBezTo>
                  <a:cubicBezTo>
                    <a:pt x="660" y="105"/>
                    <a:pt x="651" y="106"/>
                    <a:pt x="649" y="105"/>
                  </a:cubicBezTo>
                  <a:cubicBezTo>
                    <a:pt x="649" y="105"/>
                    <a:pt x="649" y="104"/>
                    <a:pt x="649" y="104"/>
                  </a:cubicBezTo>
                  <a:cubicBezTo>
                    <a:pt x="649" y="103"/>
                    <a:pt x="649" y="100"/>
                    <a:pt x="649" y="99"/>
                  </a:cubicBezTo>
                  <a:cubicBezTo>
                    <a:pt x="649" y="98"/>
                    <a:pt x="650" y="97"/>
                    <a:pt x="651" y="97"/>
                  </a:cubicBezTo>
                  <a:cubicBezTo>
                    <a:pt x="651" y="96"/>
                    <a:pt x="652" y="96"/>
                    <a:pt x="652" y="95"/>
                  </a:cubicBezTo>
                  <a:cubicBezTo>
                    <a:pt x="652" y="95"/>
                    <a:pt x="653" y="95"/>
                    <a:pt x="653" y="95"/>
                  </a:cubicBezTo>
                  <a:cubicBezTo>
                    <a:pt x="653" y="94"/>
                    <a:pt x="653" y="93"/>
                    <a:pt x="653" y="93"/>
                  </a:cubicBezTo>
                  <a:cubicBezTo>
                    <a:pt x="653" y="92"/>
                    <a:pt x="654" y="91"/>
                    <a:pt x="654" y="90"/>
                  </a:cubicBezTo>
                  <a:cubicBezTo>
                    <a:pt x="654" y="90"/>
                    <a:pt x="655" y="89"/>
                    <a:pt x="655" y="89"/>
                  </a:cubicBezTo>
                  <a:cubicBezTo>
                    <a:pt x="655" y="88"/>
                    <a:pt x="655" y="88"/>
                    <a:pt x="655" y="87"/>
                  </a:cubicBezTo>
                  <a:cubicBezTo>
                    <a:pt x="654" y="87"/>
                    <a:pt x="654" y="87"/>
                    <a:pt x="653" y="87"/>
                  </a:cubicBezTo>
                  <a:cubicBezTo>
                    <a:pt x="652" y="87"/>
                    <a:pt x="652" y="88"/>
                    <a:pt x="651" y="88"/>
                  </a:cubicBezTo>
                  <a:cubicBezTo>
                    <a:pt x="650" y="88"/>
                    <a:pt x="650" y="88"/>
                    <a:pt x="649" y="89"/>
                  </a:cubicBezTo>
                  <a:cubicBezTo>
                    <a:pt x="649" y="89"/>
                    <a:pt x="648" y="90"/>
                    <a:pt x="647" y="90"/>
                  </a:cubicBezTo>
                  <a:cubicBezTo>
                    <a:pt x="647" y="90"/>
                    <a:pt x="647" y="91"/>
                    <a:pt x="646" y="91"/>
                  </a:cubicBezTo>
                  <a:cubicBezTo>
                    <a:pt x="646" y="91"/>
                    <a:pt x="645" y="92"/>
                    <a:pt x="644" y="92"/>
                  </a:cubicBezTo>
                  <a:cubicBezTo>
                    <a:pt x="643" y="93"/>
                    <a:pt x="641" y="94"/>
                    <a:pt x="640" y="95"/>
                  </a:cubicBezTo>
                  <a:cubicBezTo>
                    <a:pt x="639" y="95"/>
                    <a:pt x="639" y="95"/>
                    <a:pt x="638" y="96"/>
                  </a:cubicBezTo>
                  <a:cubicBezTo>
                    <a:pt x="638" y="96"/>
                    <a:pt x="637" y="96"/>
                    <a:pt x="637" y="96"/>
                  </a:cubicBezTo>
                  <a:cubicBezTo>
                    <a:pt x="637" y="97"/>
                    <a:pt x="636" y="97"/>
                    <a:pt x="636" y="97"/>
                  </a:cubicBezTo>
                  <a:cubicBezTo>
                    <a:pt x="635" y="97"/>
                    <a:pt x="634" y="99"/>
                    <a:pt x="633" y="99"/>
                  </a:cubicBezTo>
                  <a:cubicBezTo>
                    <a:pt x="633" y="99"/>
                    <a:pt x="632" y="99"/>
                    <a:pt x="632" y="100"/>
                  </a:cubicBezTo>
                  <a:cubicBezTo>
                    <a:pt x="631" y="100"/>
                    <a:pt x="630" y="101"/>
                    <a:pt x="629" y="102"/>
                  </a:cubicBezTo>
                  <a:cubicBezTo>
                    <a:pt x="628" y="102"/>
                    <a:pt x="628" y="103"/>
                    <a:pt x="627" y="104"/>
                  </a:cubicBezTo>
                  <a:cubicBezTo>
                    <a:pt x="626" y="104"/>
                    <a:pt x="626" y="104"/>
                    <a:pt x="626" y="104"/>
                  </a:cubicBezTo>
                  <a:cubicBezTo>
                    <a:pt x="625" y="105"/>
                    <a:pt x="624" y="106"/>
                    <a:pt x="623" y="106"/>
                  </a:cubicBezTo>
                  <a:cubicBezTo>
                    <a:pt x="623" y="107"/>
                    <a:pt x="622" y="108"/>
                    <a:pt x="621" y="108"/>
                  </a:cubicBezTo>
                  <a:cubicBezTo>
                    <a:pt x="621" y="109"/>
                    <a:pt x="621" y="110"/>
                    <a:pt x="621" y="111"/>
                  </a:cubicBezTo>
                  <a:cubicBezTo>
                    <a:pt x="620" y="112"/>
                    <a:pt x="619" y="113"/>
                    <a:pt x="619" y="114"/>
                  </a:cubicBezTo>
                  <a:cubicBezTo>
                    <a:pt x="619" y="115"/>
                    <a:pt x="619" y="117"/>
                    <a:pt x="619" y="118"/>
                  </a:cubicBezTo>
                  <a:cubicBezTo>
                    <a:pt x="619" y="120"/>
                    <a:pt x="619" y="123"/>
                    <a:pt x="619" y="125"/>
                  </a:cubicBezTo>
                  <a:cubicBezTo>
                    <a:pt x="619" y="127"/>
                    <a:pt x="619" y="130"/>
                    <a:pt x="619" y="132"/>
                  </a:cubicBezTo>
                  <a:cubicBezTo>
                    <a:pt x="618" y="133"/>
                    <a:pt x="617" y="135"/>
                    <a:pt x="617" y="136"/>
                  </a:cubicBezTo>
                  <a:cubicBezTo>
                    <a:pt x="617" y="136"/>
                    <a:pt x="617" y="136"/>
                    <a:pt x="617" y="136"/>
                  </a:cubicBezTo>
                  <a:cubicBezTo>
                    <a:pt x="617" y="136"/>
                    <a:pt x="617" y="137"/>
                    <a:pt x="618" y="137"/>
                  </a:cubicBezTo>
                  <a:cubicBezTo>
                    <a:pt x="618" y="137"/>
                    <a:pt x="618" y="137"/>
                    <a:pt x="618" y="137"/>
                  </a:cubicBezTo>
                  <a:cubicBezTo>
                    <a:pt x="617" y="137"/>
                    <a:pt x="617" y="139"/>
                    <a:pt x="618" y="139"/>
                  </a:cubicBezTo>
                  <a:cubicBezTo>
                    <a:pt x="618" y="139"/>
                    <a:pt x="618" y="139"/>
                    <a:pt x="618" y="139"/>
                  </a:cubicBezTo>
                  <a:cubicBezTo>
                    <a:pt x="618" y="140"/>
                    <a:pt x="617" y="140"/>
                    <a:pt x="617" y="140"/>
                  </a:cubicBezTo>
                  <a:cubicBezTo>
                    <a:pt x="617" y="141"/>
                    <a:pt x="617" y="141"/>
                    <a:pt x="617" y="141"/>
                  </a:cubicBezTo>
                  <a:cubicBezTo>
                    <a:pt x="617" y="142"/>
                    <a:pt x="616" y="142"/>
                    <a:pt x="616" y="143"/>
                  </a:cubicBezTo>
                  <a:cubicBezTo>
                    <a:pt x="616" y="144"/>
                    <a:pt x="614" y="144"/>
                    <a:pt x="614" y="144"/>
                  </a:cubicBezTo>
                  <a:cubicBezTo>
                    <a:pt x="613" y="145"/>
                    <a:pt x="613" y="145"/>
                    <a:pt x="612" y="146"/>
                  </a:cubicBezTo>
                  <a:cubicBezTo>
                    <a:pt x="611" y="146"/>
                    <a:pt x="610" y="146"/>
                    <a:pt x="609" y="146"/>
                  </a:cubicBezTo>
                  <a:cubicBezTo>
                    <a:pt x="608" y="146"/>
                    <a:pt x="607" y="146"/>
                    <a:pt x="606" y="145"/>
                  </a:cubicBezTo>
                  <a:cubicBezTo>
                    <a:pt x="606" y="144"/>
                    <a:pt x="606" y="143"/>
                    <a:pt x="606" y="142"/>
                  </a:cubicBezTo>
                  <a:cubicBezTo>
                    <a:pt x="606" y="142"/>
                    <a:pt x="606" y="141"/>
                    <a:pt x="606" y="141"/>
                  </a:cubicBezTo>
                  <a:cubicBezTo>
                    <a:pt x="605" y="140"/>
                    <a:pt x="605" y="140"/>
                    <a:pt x="604" y="139"/>
                  </a:cubicBezTo>
                  <a:cubicBezTo>
                    <a:pt x="604" y="138"/>
                    <a:pt x="604" y="138"/>
                    <a:pt x="604" y="137"/>
                  </a:cubicBezTo>
                  <a:cubicBezTo>
                    <a:pt x="604" y="136"/>
                    <a:pt x="603" y="136"/>
                    <a:pt x="603" y="135"/>
                  </a:cubicBezTo>
                  <a:cubicBezTo>
                    <a:pt x="603" y="135"/>
                    <a:pt x="603" y="134"/>
                    <a:pt x="603" y="134"/>
                  </a:cubicBezTo>
                  <a:cubicBezTo>
                    <a:pt x="602" y="133"/>
                    <a:pt x="602" y="133"/>
                    <a:pt x="602" y="132"/>
                  </a:cubicBezTo>
                  <a:cubicBezTo>
                    <a:pt x="602" y="132"/>
                    <a:pt x="602" y="131"/>
                    <a:pt x="602" y="131"/>
                  </a:cubicBezTo>
                  <a:cubicBezTo>
                    <a:pt x="602" y="130"/>
                    <a:pt x="602" y="130"/>
                    <a:pt x="601" y="129"/>
                  </a:cubicBezTo>
                  <a:cubicBezTo>
                    <a:pt x="601" y="128"/>
                    <a:pt x="601" y="127"/>
                    <a:pt x="600" y="127"/>
                  </a:cubicBezTo>
                  <a:cubicBezTo>
                    <a:pt x="600" y="126"/>
                    <a:pt x="600" y="126"/>
                    <a:pt x="600" y="126"/>
                  </a:cubicBezTo>
                  <a:cubicBezTo>
                    <a:pt x="599" y="126"/>
                    <a:pt x="598" y="127"/>
                    <a:pt x="597" y="127"/>
                  </a:cubicBezTo>
                  <a:cubicBezTo>
                    <a:pt x="596" y="128"/>
                    <a:pt x="595" y="128"/>
                    <a:pt x="595" y="128"/>
                  </a:cubicBezTo>
                  <a:cubicBezTo>
                    <a:pt x="595" y="128"/>
                    <a:pt x="595" y="128"/>
                    <a:pt x="595" y="128"/>
                  </a:cubicBezTo>
                  <a:cubicBezTo>
                    <a:pt x="594" y="128"/>
                    <a:pt x="594" y="128"/>
                    <a:pt x="594" y="128"/>
                  </a:cubicBezTo>
                  <a:cubicBezTo>
                    <a:pt x="593" y="129"/>
                    <a:pt x="591" y="129"/>
                    <a:pt x="590" y="129"/>
                  </a:cubicBezTo>
                  <a:cubicBezTo>
                    <a:pt x="590" y="128"/>
                    <a:pt x="590" y="128"/>
                    <a:pt x="590" y="128"/>
                  </a:cubicBezTo>
                  <a:cubicBezTo>
                    <a:pt x="590" y="128"/>
                    <a:pt x="590" y="128"/>
                    <a:pt x="590" y="128"/>
                  </a:cubicBezTo>
                  <a:cubicBezTo>
                    <a:pt x="589" y="128"/>
                    <a:pt x="589" y="128"/>
                    <a:pt x="588" y="127"/>
                  </a:cubicBezTo>
                  <a:cubicBezTo>
                    <a:pt x="587" y="127"/>
                    <a:pt x="585" y="127"/>
                    <a:pt x="584" y="127"/>
                  </a:cubicBezTo>
                  <a:cubicBezTo>
                    <a:pt x="584" y="126"/>
                    <a:pt x="583" y="126"/>
                    <a:pt x="583" y="126"/>
                  </a:cubicBezTo>
                  <a:cubicBezTo>
                    <a:pt x="582" y="125"/>
                    <a:pt x="581" y="125"/>
                    <a:pt x="580" y="125"/>
                  </a:cubicBezTo>
                  <a:cubicBezTo>
                    <a:pt x="580" y="124"/>
                    <a:pt x="579" y="124"/>
                    <a:pt x="579" y="124"/>
                  </a:cubicBezTo>
                  <a:cubicBezTo>
                    <a:pt x="578" y="124"/>
                    <a:pt x="578" y="123"/>
                    <a:pt x="578" y="123"/>
                  </a:cubicBezTo>
                  <a:cubicBezTo>
                    <a:pt x="578" y="122"/>
                    <a:pt x="578" y="121"/>
                    <a:pt x="579" y="121"/>
                  </a:cubicBezTo>
                  <a:cubicBezTo>
                    <a:pt x="579" y="121"/>
                    <a:pt x="579" y="121"/>
                    <a:pt x="579" y="121"/>
                  </a:cubicBezTo>
                  <a:cubicBezTo>
                    <a:pt x="581" y="121"/>
                    <a:pt x="582" y="120"/>
                    <a:pt x="584" y="120"/>
                  </a:cubicBezTo>
                  <a:cubicBezTo>
                    <a:pt x="585" y="119"/>
                    <a:pt x="587" y="118"/>
                    <a:pt x="589" y="118"/>
                  </a:cubicBezTo>
                  <a:cubicBezTo>
                    <a:pt x="590" y="117"/>
                    <a:pt x="591" y="117"/>
                    <a:pt x="592" y="116"/>
                  </a:cubicBezTo>
                  <a:cubicBezTo>
                    <a:pt x="593" y="115"/>
                    <a:pt x="594" y="114"/>
                    <a:pt x="594" y="114"/>
                  </a:cubicBezTo>
                  <a:cubicBezTo>
                    <a:pt x="595" y="113"/>
                    <a:pt x="595" y="113"/>
                    <a:pt x="595" y="113"/>
                  </a:cubicBezTo>
                  <a:cubicBezTo>
                    <a:pt x="595" y="113"/>
                    <a:pt x="595" y="113"/>
                    <a:pt x="595" y="113"/>
                  </a:cubicBezTo>
                  <a:cubicBezTo>
                    <a:pt x="596" y="113"/>
                    <a:pt x="596" y="112"/>
                    <a:pt x="597" y="112"/>
                  </a:cubicBezTo>
                  <a:cubicBezTo>
                    <a:pt x="597" y="112"/>
                    <a:pt x="598" y="111"/>
                    <a:pt x="599" y="111"/>
                  </a:cubicBezTo>
                  <a:cubicBezTo>
                    <a:pt x="599" y="111"/>
                    <a:pt x="599" y="111"/>
                    <a:pt x="599" y="111"/>
                  </a:cubicBezTo>
                  <a:cubicBezTo>
                    <a:pt x="599" y="111"/>
                    <a:pt x="599" y="111"/>
                    <a:pt x="599" y="111"/>
                  </a:cubicBezTo>
                  <a:cubicBezTo>
                    <a:pt x="599" y="111"/>
                    <a:pt x="599" y="111"/>
                    <a:pt x="599" y="111"/>
                  </a:cubicBezTo>
                  <a:cubicBezTo>
                    <a:pt x="600" y="110"/>
                    <a:pt x="605" y="106"/>
                    <a:pt x="605" y="106"/>
                  </a:cubicBezTo>
                  <a:cubicBezTo>
                    <a:pt x="605" y="106"/>
                    <a:pt x="606" y="106"/>
                    <a:pt x="606" y="106"/>
                  </a:cubicBezTo>
                  <a:cubicBezTo>
                    <a:pt x="606" y="106"/>
                    <a:pt x="606" y="106"/>
                    <a:pt x="606" y="106"/>
                  </a:cubicBezTo>
                  <a:cubicBezTo>
                    <a:pt x="606" y="105"/>
                    <a:pt x="607" y="105"/>
                    <a:pt x="608" y="105"/>
                  </a:cubicBezTo>
                  <a:cubicBezTo>
                    <a:pt x="608" y="105"/>
                    <a:pt x="608" y="104"/>
                    <a:pt x="609" y="104"/>
                  </a:cubicBezTo>
                  <a:cubicBezTo>
                    <a:pt x="609" y="104"/>
                    <a:pt x="609" y="104"/>
                    <a:pt x="609" y="104"/>
                  </a:cubicBezTo>
                  <a:cubicBezTo>
                    <a:pt x="609" y="104"/>
                    <a:pt x="612" y="101"/>
                    <a:pt x="612" y="101"/>
                  </a:cubicBezTo>
                  <a:cubicBezTo>
                    <a:pt x="613" y="100"/>
                    <a:pt x="612" y="99"/>
                    <a:pt x="612" y="98"/>
                  </a:cubicBezTo>
                  <a:cubicBezTo>
                    <a:pt x="613" y="98"/>
                    <a:pt x="614" y="96"/>
                    <a:pt x="615" y="96"/>
                  </a:cubicBezTo>
                  <a:cubicBezTo>
                    <a:pt x="615" y="96"/>
                    <a:pt x="614" y="96"/>
                    <a:pt x="614" y="95"/>
                  </a:cubicBezTo>
                  <a:cubicBezTo>
                    <a:pt x="614" y="95"/>
                    <a:pt x="615" y="93"/>
                    <a:pt x="614" y="93"/>
                  </a:cubicBezTo>
                  <a:cubicBezTo>
                    <a:pt x="614" y="93"/>
                    <a:pt x="614" y="93"/>
                    <a:pt x="614" y="93"/>
                  </a:cubicBezTo>
                  <a:cubicBezTo>
                    <a:pt x="614" y="92"/>
                    <a:pt x="615" y="92"/>
                    <a:pt x="615" y="92"/>
                  </a:cubicBezTo>
                  <a:cubicBezTo>
                    <a:pt x="614" y="91"/>
                    <a:pt x="614" y="90"/>
                    <a:pt x="613" y="89"/>
                  </a:cubicBezTo>
                  <a:cubicBezTo>
                    <a:pt x="613" y="88"/>
                    <a:pt x="611" y="89"/>
                    <a:pt x="611" y="89"/>
                  </a:cubicBezTo>
                  <a:cubicBezTo>
                    <a:pt x="610" y="89"/>
                    <a:pt x="610" y="89"/>
                    <a:pt x="610" y="90"/>
                  </a:cubicBezTo>
                  <a:cubicBezTo>
                    <a:pt x="609" y="90"/>
                    <a:pt x="609" y="90"/>
                    <a:pt x="608" y="90"/>
                  </a:cubicBezTo>
                  <a:cubicBezTo>
                    <a:pt x="607" y="91"/>
                    <a:pt x="607" y="91"/>
                    <a:pt x="606" y="92"/>
                  </a:cubicBezTo>
                  <a:cubicBezTo>
                    <a:pt x="605" y="92"/>
                    <a:pt x="604" y="92"/>
                    <a:pt x="603" y="93"/>
                  </a:cubicBezTo>
                  <a:cubicBezTo>
                    <a:pt x="603" y="92"/>
                    <a:pt x="603" y="92"/>
                    <a:pt x="603" y="92"/>
                  </a:cubicBezTo>
                  <a:cubicBezTo>
                    <a:pt x="603" y="92"/>
                    <a:pt x="602" y="92"/>
                    <a:pt x="602" y="92"/>
                  </a:cubicBezTo>
                  <a:cubicBezTo>
                    <a:pt x="601" y="91"/>
                    <a:pt x="601" y="90"/>
                    <a:pt x="600" y="90"/>
                  </a:cubicBezTo>
                  <a:cubicBezTo>
                    <a:pt x="600" y="89"/>
                    <a:pt x="600" y="89"/>
                    <a:pt x="599" y="88"/>
                  </a:cubicBezTo>
                  <a:cubicBezTo>
                    <a:pt x="599" y="88"/>
                    <a:pt x="596" y="86"/>
                    <a:pt x="596" y="86"/>
                  </a:cubicBezTo>
                  <a:cubicBezTo>
                    <a:pt x="596" y="86"/>
                    <a:pt x="596" y="86"/>
                    <a:pt x="596" y="86"/>
                  </a:cubicBezTo>
                  <a:cubicBezTo>
                    <a:pt x="597" y="84"/>
                    <a:pt x="598" y="84"/>
                    <a:pt x="599" y="83"/>
                  </a:cubicBezTo>
                  <a:cubicBezTo>
                    <a:pt x="599" y="83"/>
                    <a:pt x="599" y="83"/>
                    <a:pt x="600" y="82"/>
                  </a:cubicBezTo>
                  <a:cubicBezTo>
                    <a:pt x="601" y="82"/>
                    <a:pt x="602" y="82"/>
                    <a:pt x="602" y="82"/>
                  </a:cubicBezTo>
                  <a:cubicBezTo>
                    <a:pt x="603" y="82"/>
                    <a:pt x="603" y="81"/>
                    <a:pt x="603" y="81"/>
                  </a:cubicBezTo>
                  <a:cubicBezTo>
                    <a:pt x="604" y="80"/>
                    <a:pt x="605" y="80"/>
                    <a:pt x="606" y="80"/>
                  </a:cubicBezTo>
                  <a:cubicBezTo>
                    <a:pt x="607" y="79"/>
                    <a:pt x="607" y="79"/>
                    <a:pt x="608" y="79"/>
                  </a:cubicBezTo>
                  <a:cubicBezTo>
                    <a:pt x="608" y="79"/>
                    <a:pt x="608" y="78"/>
                    <a:pt x="609" y="78"/>
                  </a:cubicBezTo>
                  <a:cubicBezTo>
                    <a:pt x="609" y="78"/>
                    <a:pt x="609" y="78"/>
                    <a:pt x="610" y="77"/>
                  </a:cubicBezTo>
                  <a:cubicBezTo>
                    <a:pt x="610" y="77"/>
                    <a:pt x="611" y="76"/>
                    <a:pt x="612" y="76"/>
                  </a:cubicBezTo>
                  <a:cubicBezTo>
                    <a:pt x="612" y="75"/>
                    <a:pt x="613" y="75"/>
                    <a:pt x="614" y="75"/>
                  </a:cubicBezTo>
                  <a:cubicBezTo>
                    <a:pt x="615" y="74"/>
                    <a:pt x="615" y="73"/>
                    <a:pt x="616" y="73"/>
                  </a:cubicBezTo>
                  <a:cubicBezTo>
                    <a:pt x="616" y="73"/>
                    <a:pt x="616" y="73"/>
                    <a:pt x="616" y="73"/>
                  </a:cubicBezTo>
                  <a:cubicBezTo>
                    <a:pt x="616" y="73"/>
                    <a:pt x="616" y="73"/>
                    <a:pt x="616" y="73"/>
                  </a:cubicBezTo>
                  <a:cubicBezTo>
                    <a:pt x="617" y="73"/>
                    <a:pt x="618" y="71"/>
                    <a:pt x="618" y="71"/>
                  </a:cubicBezTo>
                  <a:cubicBezTo>
                    <a:pt x="618" y="71"/>
                    <a:pt x="618" y="71"/>
                    <a:pt x="618" y="71"/>
                  </a:cubicBezTo>
                  <a:cubicBezTo>
                    <a:pt x="619" y="70"/>
                    <a:pt x="619" y="69"/>
                    <a:pt x="619" y="68"/>
                  </a:cubicBezTo>
                  <a:cubicBezTo>
                    <a:pt x="619" y="67"/>
                    <a:pt x="620" y="66"/>
                    <a:pt x="620" y="66"/>
                  </a:cubicBezTo>
                  <a:cubicBezTo>
                    <a:pt x="621" y="64"/>
                    <a:pt x="620" y="62"/>
                    <a:pt x="620" y="61"/>
                  </a:cubicBezTo>
                  <a:cubicBezTo>
                    <a:pt x="621" y="59"/>
                    <a:pt x="622" y="58"/>
                    <a:pt x="623" y="57"/>
                  </a:cubicBezTo>
                  <a:cubicBezTo>
                    <a:pt x="623" y="54"/>
                    <a:pt x="622" y="53"/>
                    <a:pt x="623" y="51"/>
                  </a:cubicBezTo>
                  <a:cubicBezTo>
                    <a:pt x="624" y="51"/>
                    <a:pt x="624" y="51"/>
                    <a:pt x="624" y="51"/>
                  </a:cubicBezTo>
                  <a:cubicBezTo>
                    <a:pt x="624" y="51"/>
                    <a:pt x="624" y="50"/>
                    <a:pt x="624" y="50"/>
                  </a:cubicBezTo>
                  <a:cubicBezTo>
                    <a:pt x="625" y="49"/>
                    <a:pt x="624" y="48"/>
                    <a:pt x="625" y="47"/>
                  </a:cubicBezTo>
                  <a:cubicBezTo>
                    <a:pt x="625" y="46"/>
                    <a:pt x="625" y="46"/>
                    <a:pt x="626" y="46"/>
                  </a:cubicBezTo>
                  <a:cubicBezTo>
                    <a:pt x="627" y="45"/>
                    <a:pt x="627" y="44"/>
                    <a:pt x="627" y="42"/>
                  </a:cubicBezTo>
                  <a:cubicBezTo>
                    <a:pt x="627" y="42"/>
                    <a:pt x="627" y="42"/>
                    <a:pt x="627" y="42"/>
                  </a:cubicBezTo>
                  <a:cubicBezTo>
                    <a:pt x="627" y="42"/>
                    <a:pt x="628" y="42"/>
                    <a:pt x="629" y="42"/>
                  </a:cubicBezTo>
                  <a:cubicBezTo>
                    <a:pt x="629" y="42"/>
                    <a:pt x="630" y="43"/>
                    <a:pt x="630" y="43"/>
                  </a:cubicBezTo>
                  <a:cubicBezTo>
                    <a:pt x="631" y="45"/>
                    <a:pt x="633" y="49"/>
                    <a:pt x="635" y="49"/>
                  </a:cubicBezTo>
                  <a:cubicBezTo>
                    <a:pt x="635" y="49"/>
                    <a:pt x="635" y="49"/>
                    <a:pt x="635" y="49"/>
                  </a:cubicBezTo>
                  <a:cubicBezTo>
                    <a:pt x="635" y="49"/>
                    <a:pt x="635" y="50"/>
                    <a:pt x="635" y="51"/>
                  </a:cubicBezTo>
                  <a:cubicBezTo>
                    <a:pt x="635" y="51"/>
                    <a:pt x="636" y="51"/>
                    <a:pt x="636" y="51"/>
                  </a:cubicBezTo>
                  <a:cubicBezTo>
                    <a:pt x="636" y="51"/>
                    <a:pt x="636" y="51"/>
                    <a:pt x="636" y="51"/>
                  </a:cubicBezTo>
                  <a:cubicBezTo>
                    <a:pt x="637" y="52"/>
                    <a:pt x="637" y="53"/>
                    <a:pt x="638" y="53"/>
                  </a:cubicBezTo>
                  <a:cubicBezTo>
                    <a:pt x="638" y="53"/>
                    <a:pt x="638" y="53"/>
                    <a:pt x="638" y="53"/>
                  </a:cubicBezTo>
                  <a:cubicBezTo>
                    <a:pt x="638" y="53"/>
                    <a:pt x="638" y="53"/>
                    <a:pt x="638" y="53"/>
                  </a:cubicBezTo>
                  <a:cubicBezTo>
                    <a:pt x="638" y="53"/>
                    <a:pt x="638" y="53"/>
                    <a:pt x="638" y="53"/>
                  </a:cubicBezTo>
                  <a:cubicBezTo>
                    <a:pt x="638" y="53"/>
                    <a:pt x="638" y="53"/>
                    <a:pt x="638" y="53"/>
                  </a:cubicBezTo>
                  <a:cubicBezTo>
                    <a:pt x="639" y="54"/>
                    <a:pt x="639" y="54"/>
                    <a:pt x="640" y="54"/>
                  </a:cubicBezTo>
                  <a:cubicBezTo>
                    <a:pt x="640" y="55"/>
                    <a:pt x="640" y="55"/>
                    <a:pt x="640" y="55"/>
                  </a:cubicBezTo>
                  <a:cubicBezTo>
                    <a:pt x="640" y="55"/>
                    <a:pt x="640" y="55"/>
                    <a:pt x="640" y="55"/>
                  </a:cubicBezTo>
                  <a:cubicBezTo>
                    <a:pt x="641" y="55"/>
                    <a:pt x="641" y="56"/>
                    <a:pt x="641" y="56"/>
                  </a:cubicBezTo>
                  <a:cubicBezTo>
                    <a:pt x="641" y="56"/>
                    <a:pt x="641" y="57"/>
                    <a:pt x="641" y="57"/>
                  </a:cubicBezTo>
                  <a:cubicBezTo>
                    <a:pt x="642" y="57"/>
                    <a:pt x="642" y="57"/>
                    <a:pt x="643" y="57"/>
                  </a:cubicBezTo>
                  <a:cubicBezTo>
                    <a:pt x="644" y="59"/>
                    <a:pt x="644" y="61"/>
                    <a:pt x="643" y="63"/>
                  </a:cubicBezTo>
                  <a:cubicBezTo>
                    <a:pt x="643" y="63"/>
                    <a:pt x="642" y="64"/>
                    <a:pt x="642" y="65"/>
                  </a:cubicBezTo>
                  <a:cubicBezTo>
                    <a:pt x="642" y="65"/>
                    <a:pt x="641" y="64"/>
                    <a:pt x="641" y="64"/>
                  </a:cubicBezTo>
                  <a:cubicBezTo>
                    <a:pt x="641" y="65"/>
                    <a:pt x="641" y="65"/>
                    <a:pt x="641" y="65"/>
                  </a:cubicBezTo>
                  <a:cubicBezTo>
                    <a:pt x="640" y="65"/>
                    <a:pt x="639" y="66"/>
                    <a:pt x="639" y="66"/>
                  </a:cubicBezTo>
                  <a:cubicBezTo>
                    <a:pt x="639" y="67"/>
                    <a:pt x="639" y="68"/>
                    <a:pt x="639" y="68"/>
                  </a:cubicBezTo>
                  <a:cubicBezTo>
                    <a:pt x="639" y="69"/>
                    <a:pt x="636" y="72"/>
                    <a:pt x="635" y="72"/>
                  </a:cubicBezTo>
                  <a:cubicBezTo>
                    <a:pt x="635" y="73"/>
                    <a:pt x="633" y="75"/>
                    <a:pt x="632" y="75"/>
                  </a:cubicBezTo>
                  <a:cubicBezTo>
                    <a:pt x="632" y="75"/>
                    <a:pt x="631" y="76"/>
                    <a:pt x="631" y="76"/>
                  </a:cubicBezTo>
                  <a:cubicBezTo>
                    <a:pt x="631" y="76"/>
                    <a:pt x="631" y="76"/>
                    <a:pt x="631" y="76"/>
                  </a:cubicBezTo>
                  <a:cubicBezTo>
                    <a:pt x="631" y="78"/>
                    <a:pt x="629" y="80"/>
                    <a:pt x="628" y="81"/>
                  </a:cubicBezTo>
                  <a:cubicBezTo>
                    <a:pt x="627" y="83"/>
                    <a:pt x="625" y="84"/>
                    <a:pt x="625" y="86"/>
                  </a:cubicBezTo>
                  <a:cubicBezTo>
                    <a:pt x="624" y="86"/>
                    <a:pt x="623" y="87"/>
                    <a:pt x="623" y="88"/>
                  </a:cubicBezTo>
                  <a:cubicBezTo>
                    <a:pt x="623" y="88"/>
                    <a:pt x="623" y="92"/>
                    <a:pt x="623" y="92"/>
                  </a:cubicBezTo>
                  <a:cubicBezTo>
                    <a:pt x="623" y="93"/>
                    <a:pt x="623" y="93"/>
                    <a:pt x="623" y="93"/>
                  </a:cubicBezTo>
                  <a:cubicBezTo>
                    <a:pt x="624" y="94"/>
                    <a:pt x="626" y="91"/>
                    <a:pt x="627" y="91"/>
                  </a:cubicBezTo>
                  <a:cubicBezTo>
                    <a:pt x="627" y="92"/>
                    <a:pt x="627" y="92"/>
                    <a:pt x="628" y="92"/>
                  </a:cubicBezTo>
                  <a:cubicBezTo>
                    <a:pt x="628" y="91"/>
                    <a:pt x="630" y="89"/>
                    <a:pt x="630" y="89"/>
                  </a:cubicBezTo>
                  <a:cubicBezTo>
                    <a:pt x="630" y="89"/>
                    <a:pt x="631" y="89"/>
                    <a:pt x="631" y="89"/>
                  </a:cubicBezTo>
                  <a:cubicBezTo>
                    <a:pt x="631" y="89"/>
                    <a:pt x="632" y="89"/>
                    <a:pt x="632" y="89"/>
                  </a:cubicBezTo>
                  <a:cubicBezTo>
                    <a:pt x="632" y="89"/>
                    <a:pt x="632" y="89"/>
                    <a:pt x="632" y="89"/>
                  </a:cubicBezTo>
                  <a:cubicBezTo>
                    <a:pt x="632" y="89"/>
                    <a:pt x="635" y="87"/>
                    <a:pt x="635" y="87"/>
                  </a:cubicBezTo>
                  <a:cubicBezTo>
                    <a:pt x="635" y="87"/>
                    <a:pt x="636" y="87"/>
                    <a:pt x="636" y="87"/>
                  </a:cubicBezTo>
                  <a:cubicBezTo>
                    <a:pt x="636" y="86"/>
                    <a:pt x="640" y="84"/>
                    <a:pt x="640" y="83"/>
                  </a:cubicBezTo>
                  <a:cubicBezTo>
                    <a:pt x="640" y="83"/>
                    <a:pt x="640" y="83"/>
                    <a:pt x="640" y="83"/>
                  </a:cubicBezTo>
                  <a:cubicBezTo>
                    <a:pt x="640" y="83"/>
                    <a:pt x="640" y="83"/>
                    <a:pt x="640" y="83"/>
                  </a:cubicBezTo>
                  <a:cubicBezTo>
                    <a:pt x="641" y="82"/>
                    <a:pt x="642" y="82"/>
                    <a:pt x="643" y="81"/>
                  </a:cubicBezTo>
                  <a:cubicBezTo>
                    <a:pt x="644" y="81"/>
                    <a:pt x="644" y="81"/>
                    <a:pt x="644" y="81"/>
                  </a:cubicBezTo>
                  <a:cubicBezTo>
                    <a:pt x="645" y="80"/>
                    <a:pt x="646" y="79"/>
                    <a:pt x="647" y="79"/>
                  </a:cubicBezTo>
                  <a:cubicBezTo>
                    <a:pt x="647" y="79"/>
                    <a:pt x="647" y="78"/>
                    <a:pt x="648" y="78"/>
                  </a:cubicBezTo>
                  <a:cubicBezTo>
                    <a:pt x="648" y="77"/>
                    <a:pt x="651" y="76"/>
                    <a:pt x="651" y="75"/>
                  </a:cubicBezTo>
                  <a:cubicBezTo>
                    <a:pt x="653" y="76"/>
                    <a:pt x="654" y="73"/>
                    <a:pt x="655" y="73"/>
                  </a:cubicBezTo>
                  <a:cubicBezTo>
                    <a:pt x="655" y="73"/>
                    <a:pt x="655" y="73"/>
                    <a:pt x="655" y="73"/>
                  </a:cubicBezTo>
                  <a:cubicBezTo>
                    <a:pt x="656" y="72"/>
                    <a:pt x="659" y="71"/>
                    <a:pt x="659" y="69"/>
                  </a:cubicBezTo>
                  <a:cubicBezTo>
                    <a:pt x="659" y="69"/>
                    <a:pt x="659" y="68"/>
                    <a:pt x="659" y="67"/>
                  </a:cubicBezTo>
                  <a:cubicBezTo>
                    <a:pt x="660" y="66"/>
                    <a:pt x="660" y="66"/>
                    <a:pt x="660" y="65"/>
                  </a:cubicBezTo>
                  <a:cubicBezTo>
                    <a:pt x="661" y="64"/>
                    <a:pt x="661" y="62"/>
                    <a:pt x="661" y="61"/>
                  </a:cubicBezTo>
                  <a:cubicBezTo>
                    <a:pt x="661" y="60"/>
                    <a:pt x="661" y="60"/>
                    <a:pt x="661" y="60"/>
                  </a:cubicBezTo>
                  <a:cubicBezTo>
                    <a:pt x="661" y="60"/>
                    <a:pt x="661" y="60"/>
                    <a:pt x="662" y="60"/>
                  </a:cubicBezTo>
                  <a:cubicBezTo>
                    <a:pt x="661" y="58"/>
                    <a:pt x="661" y="55"/>
                    <a:pt x="661" y="53"/>
                  </a:cubicBezTo>
                  <a:cubicBezTo>
                    <a:pt x="661" y="52"/>
                    <a:pt x="661" y="52"/>
                    <a:pt x="661" y="52"/>
                  </a:cubicBezTo>
                  <a:cubicBezTo>
                    <a:pt x="661" y="52"/>
                    <a:pt x="661" y="49"/>
                    <a:pt x="661" y="49"/>
                  </a:cubicBezTo>
                  <a:cubicBezTo>
                    <a:pt x="661" y="49"/>
                    <a:pt x="661" y="48"/>
                    <a:pt x="661" y="48"/>
                  </a:cubicBezTo>
                  <a:cubicBezTo>
                    <a:pt x="661" y="47"/>
                    <a:pt x="661" y="44"/>
                    <a:pt x="662" y="44"/>
                  </a:cubicBezTo>
                  <a:cubicBezTo>
                    <a:pt x="662" y="43"/>
                    <a:pt x="663" y="42"/>
                    <a:pt x="663" y="42"/>
                  </a:cubicBezTo>
                  <a:cubicBezTo>
                    <a:pt x="663" y="41"/>
                    <a:pt x="664" y="41"/>
                    <a:pt x="664" y="40"/>
                  </a:cubicBezTo>
                  <a:cubicBezTo>
                    <a:pt x="664" y="40"/>
                    <a:pt x="664" y="40"/>
                    <a:pt x="665" y="40"/>
                  </a:cubicBezTo>
                  <a:cubicBezTo>
                    <a:pt x="665" y="40"/>
                    <a:pt x="665" y="40"/>
                    <a:pt x="665" y="40"/>
                  </a:cubicBezTo>
                  <a:cubicBezTo>
                    <a:pt x="665" y="40"/>
                    <a:pt x="665" y="40"/>
                    <a:pt x="665" y="40"/>
                  </a:cubicBezTo>
                  <a:cubicBezTo>
                    <a:pt x="665" y="40"/>
                    <a:pt x="665" y="40"/>
                    <a:pt x="665" y="40"/>
                  </a:cubicBezTo>
                  <a:close/>
                  <a:moveTo>
                    <a:pt x="438" y="48"/>
                  </a:moveTo>
                  <a:cubicBezTo>
                    <a:pt x="440" y="48"/>
                    <a:pt x="441" y="48"/>
                    <a:pt x="442" y="48"/>
                  </a:cubicBezTo>
                  <a:cubicBezTo>
                    <a:pt x="443" y="48"/>
                    <a:pt x="445" y="48"/>
                    <a:pt x="446" y="48"/>
                  </a:cubicBezTo>
                  <a:cubicBezTo>
                    <a:pt x="448" y="49"/>
                    <a:pt x="449" y="52"/>
                    <a:pt x="449" y="55"/>
                  </a:cubicBezTo>
                  <a:cubicBezTo>
                    <a:pt x="449" y="56"/>
                    <a:pt x="448" y="57"/>
                    <a:pt x="448" y="58"/>
                  </a:cubicBezTo>
                  <a:cubicBezTo>
                    <a:pt x="446" y="60"/>
                    <a:pt x="444" y="60"/>
                    <a:pt x="443" y="62"/>
                  </a:cubicBezTo>
                  <a:cubicBezTo>
                    <a:pt x="441" y="63"/>
                    <a:pt x="440" y="66"/>
                    <a:pt x="438" y="67"/>
                  </a:cubicBezTo>
                  <a:cubicBezTo>
                    <a:pt x="437" y="67"/>
                    <a:pt x="436" y="68"/>
                    <a:pt x="435" y="69"/>
                  </a:cubicBezTo>
                  <a:cubicBezTo>
                    <a:pt x="434" y="70"/>
                    <a:pt x="432" y="70"/>
                    <a:pt x="431" y="71"/>
                  </a:cubicBezTo>
                  <a:cubicBezTo>
                    <a:pt x="430" y="71"/>
                    <a:pt x="430" y="72"/>
                    <a:pt x="429" y="72"/>
                  </a:cubicBezTo>
                  <a:cubicBezTo>
                    <a:pt x="429" y="72"/>
                    <a:pt x="428" y="72"/>
                    <a:pt x="428" y="73"/>
                  </a:cubicBezTo>
                  <a:cubicBezTo>
                    <a:pt x="427" y="73"/>
                    <a:pt x="427" y="73"/>
                    <a:pt x="426" y="73"/>
                  </a:cubicBezTo>
                  <a:cubicBezTo>
                    <a:pt x="425" y="73"/>
                    <a:pt x="425" y="74"/>
                    <a:pt x="424" y="75"/>
                  </a:cubicBezTo>
                  <a:cubicBezTo>
                    <a:pt x="423" y="75"/>
                    <a:pt x="423" y="75"/>
                    <a:pt x="422" y="75"/>
                  </a:cubicBezTo>
                  <a:cubicBezTo>
                    <a:pt x="421" y="76"/>
                    <a:pt x="421" y="76"/>
                    <a:pt x="420" y="77"/>
                  </a:cubicBezTo>
                  <a:cubicBezTo>
                    <a:pt x="420" y="77"/>
                    <a:pt x="419" y="78"/>
                    <a:pt x="418" y="78"/>
                  </a:cubicBezTo>
                  <a:cubicBezTo>
                    <a:pt x="417" y="79"/>
                    <a:pt x="416" y="79"/>
                    <a:pt x="415" y="80"/>
                  </a:cubicBezTo>
                  <a:cubicBezTo>
                    <a:pt x="414" y="81"/>
                    <a:pt x="414" y="82"/>
                    <a:pt x="413" y="83"/>
                  </a:cubicBezTo>
                  <a:cubicBezTo>
                    <a:pt x="413" y="84"/>
                    <a:pt x="413" y="85"/>
                    <a:pt x="413" y="85"/>
                  </a:cubicBezTo>
                  <a:cubicBezTo>
                    <a:pt x="413" y="87"/>
                    <a:pt x="412" y="88"/>
                    <a:pt x="412" y="90"/>
                  </a:cubicBezTo>
                  <a:cubicBezTo>
                    <a:pt x="412" y="94"/>
                    <a:pt x="412" y="98"/>
                    <a:pt x="412" y="101"/>
                  </a:cubicBezTo>
                  <a:cubicBezTo>
                    <a:pt x="412" y="102"/>
                    <a:pt x="411" y="104"/>
                    <a:pt x="411" y="105"/>
                  </a:cubicBezTo>
                  <a:cubicBezTo>
                    <a:pt x="412" y="106"/>
                    <a:pt x="413" y="106"/>
                    <a:pt x="413" y="106"/>
                  </a:cubicBezTo>
                  <a:cubicBezTo>
                    <a:pt x="414" y="106"/>
                    <a:pt x="415" y="106"/>
                    <a:pt x="415" y="106"/>
                  </a:cubicBezTo>
                  <a:cubicBezTo>
                    <a:pt x="416" y="106"/>
                    <a:pt x="417" y="106"/>
                    <a:pt x="418" y="106"/>
                  </a:cubicBezTo>
                  <a:cubicBezTo>
                    <a:pt x="420" y="104"/>
                    <a:pt x="422" y="104"/>
                    <a:pt x="424" y="103"/>
                  </a:cubicBezTo>
                  <a:cubicBezTo>
                    <a:pt x="426" y="103"/>
                    <a:pt x="428" y="102"/>
                    <a:pt x="430" y="102"/>
                  </a:cubicBezTo>
                  <a:cubicBezTo>
                    <a:pt x="431" y="102"/>
                    <a:pt x="432" y="102"/>
                    <a:pt x="433" y="102"/>
                  </a:cubicBezTo>
                  <a:cubicBezTo>
                    <a:pt x="434" y="102"/>
                    <a:pt x="434" y="101"/>
                    <a:pt x="435" y="101"/>
                  </a:cubicBezTo>
                  <a:cubicBezTo>
                    <a:pt x="435" y="101"/>
                    <a:pt x="436" y="101"/>
                    <a:pt x="436" y="101"/>
                  </a:cubicBezTo>
                  <a:cubicBezTo>
                    <a:pt x="436" y="101"/>
                    <a:pt x="436" y="101"/>
                    <a:pt x="436" y="101"/>
                  </a:cubicBezTo>
                  <a:cubicBezTo>
                    <a:pt x="436" y="101"/>
                    <a:pt x="437" y="101"/>
                    <a:pt x="437" y="101"/>
                  </a:cubicBezTo>
                  <a:cubicBezTo>
                    <a:pt x="438" y="101"/>
                    <a:pt x="438" y="101"/>
                    <a:pt x="439" y="101"/>
                  </a:cubicBezTo>
                  <a:cubicBezTo>
                    <a:pt x="443" y="99"/>
                    <a:pt x="445" y="106"/>
                    <a:pt x="444" y="108"/>
                  </a:cubicBezTo>
                  <a:cubicBezTo>
                    <a:pt x="444" y="109"/>
                    <a:pt x="443" y="110"/>
                    <a:pt x="442" y="110"/>
                  </a:cubicBezTo>
                  <a:cubicBezTo>
                    <a:pt x="441" y="111"/>
                    <a:pt x="441" y="112"/>
                    <a:pt x="440" y="112"/>
                  </a:cubicBezTo>
                  <a:cubicBezTo>
                    <a:pt x="440" y="113"/>
                    <a:pt x="439" y="114"/>
                    <a:pt x="438" y="114"/>
                  </a:cubicBezTo>
                  <a:cubicBezTo>
                    <a:pt x="437" y="115"/>
                    <a:pt x="436" y="116"/>
                    <a:pt x="435" y="116"/>
                  </a:cubicBezTo>
                  <a:cubicBezTo>
                    <a:pt x="435" y="116"/>
                    <a:pt x="434" y="116"/>
                    <a:pt x="434" y="116"/>
                  </a:cubicBezTo>
                  <a:cubicBezTo>
                    <a:pt x="434" y="116"/>
                    <a:pt x="433" y="116"/>
                    <a:pt x="433" y="115"/>
                  </a:cubicBezTo>
                  <a:cubicBezTo>
                    <a:pt x="433" y="115"/>
                    <a:pt x="434" y="114"/>
                    <a:pt x="434" y="113"/>
                  </a:cubicBezTo>
                  <a:cubicBezTo>
                    <a:pt x="435" y="112"/>
                    <a:pt x="440" y="110"/>
                    <a:pt x="437" y="108"/>
                  </a:cubicBezTo>
                  <a:cubicBezTo>
                    <a:pt x="437" y="108"/>
                    <a:pt x="436" y="108"/>
                    <a:pt x="435" y="108"/>
                  </a:cubicBezTo>
                  <a:cubicBezTo>
                    <a:pt x="435" y="108"/>
                    <a:pt x="434" y="109"/>
                    <a:pt x="433" y="109"/>
                  </a:cubicBezTo>
                  <a:cubicBezTo>
                    <a:pt x="432" y="110"/>
                    <a:pt x="431" y="110"/>
                    <a:pt x="430" y="110"/>
                  </a:cubicBezTo>
                  <a:cubicBezTo>
                    <a:pt x="430" y="110"/>
                    <a:pt x="429" y="111"/>
                    <a:pt x="429" y="111"/>
                  </a:cubicBezTo>
                  <a:cubicBezTo>
                    <a:pt x="428" y="111"/>
                    <a:pt x="428" y="111"/>
                    <a:pt x="427" y="112"/>
                  </a:cubicBezTo>
                  <a:cubicBezTo>
                    <a:pt x="427" y="112"/>
                    <a:pt x="426" y="112"/>
                    <a:pt x="426" y="112"/>
                  </a:cubicBezTo>
                  <a:cubicBezTo>
                    <a:pt x="425" y="112"/>
                    <a:pt x="424" y="113"/>
                    <a:pt x="423" y="113"/>
                  </a:cubicBezTo>
                  <a:cubicBezTo>
                    <a:pt x="423" y="113"/>
                    <a:pt x="422" y="114"/>
                    <a:pt x="422" y="115"/>
                  </a:cubicBezTo>
                  <a:cubicBezTo>
                    <a:pt x="419" y="116"/>
                    <a:pt x="414" y="116"/>
                    <a:pt x="413" y="118"/>
                  </a:cubicBezTo>
                  <a:cubicBezTo>
                    <a:pt x="413" y="119"/>
                    <a:pt x="413" y="120"/>
                    <a:pt x="413" y="120"/>
                  </a:cubicBezTo>
                  <a:cubicBezTo>
                    <a:pt x="413" y="122"/>
                    <a:pt x="412" y="123"/>
                    <a:pt x="412" y="125"/>
                  </a:cubicBezTo>
                  <a:cubicBezTo>
                    <a:pt x="412" y="126"/>
                    <a:pt x="413" y="127"/>
                    <a:pt x="413" y="128"/>
                  </a:cubicBezTo>
                  <a:cubicBezTo>
                    <a:pt x="413" y="129"/>
                    <a:pt x="414" y="131"/>
                    <a:pt x="413" y="132"/>
                  </a:cubicBezTo>
                  <a:cubicBezTo>
                    <a:pt x="413" y="133"/>
                    <a:pt x="413" y="134"/>
                    <a:pt x="413" y="134"/>
                  </a:cubicBezTo>
                  <a:cubicBezTo>
                    <a:pt x="413" y="135"/>
                    <a:pt x="413" y="136"/>
                    <a:pt x="413" y="137"/>
                  </a:cubicBezTo>
                  <a:cubicBezTo>
                    <a:pt x="413" y="139"/>
                    <a:pt x="413" y="140"/>
                    <a:pt x="413" y="142"/>
                  </a:cubicBezTo>
                  <a:cubicBezTo>
                    <a:pt x="414" y="142"/>
                    <a:pt x="414" y="143"/>
                    <a:pt x="414" y="143"/>
                  </a:cubicBezTo>
                  <a:cubicBezTo>
                    <a:pt x="414" y="144"/>
                    <a:pt x="414" y="145"/>
                    <a:pt x="414" y="146"/>
                  </a:cubicBezTo>
                  <a:cubicBezTo>
                    <a:pt x="413" y="147"/>
                    <a:pt x="413" y="148"/>
                    <a:pt x="413" y="149"/>
                  </a:cubicBezTo>
                  <a:cubicBezTo>
                    <a:pt x="413" y="150"/>
                    <a:pt x="413" y="150"/>
                    <a:pt x="413" y="151"/>
                  </a:cubicBezTo>
                  <a:cubicBezTo>
                    <a:pt x="412" y="152"/>
                    <a:pt x="412" y="153"/>
                    <a:pt x="411" y="153"/>
                  </a:cubicBezTo>
                  <a:cubicBezTo>
                    <a:pt x="410" y="154"/>
                    <a:pt x="408" y="154"/>
                    <a:pt x="407" y="154"/>
                  </a:cubicBezTo>
                  <a:cubicBezTo>
                    <a:pt x="406" y="154"/>
                    <a:pt x="405" y="154"/>
                    <a:pt x="404" y="154"/>
                  </a:cubicBezTo>
                  <a:cubicBezTo>
                    <a:pt x="403" y="154"/>
                    <a:pt x="401" y="154"/>
                    <a:pt x="400" y="154"/>
                  </a:cubicBezTo>
                  <a:cubicBezTo>
                    <a:pt x="398" y="153"/>
                    <a:pt x="397" y="152"/>
                    <a:pt x="395" y="152"/>
                  </a:cubicBezTo>
                  <a:cubicBezTo>
                    <a:pt x="395" y="151"/>
                    <a:pt x="394" y="151"/>
                    <a:pt x="393" y="151"/>
                  </a:cubicBezTo>
                  <a:cubicBezTo>
                    <a:pt x="393" y="151"/>
                    <a:pt x="392" y="151"/>
                    <a:pt x="392" y="150"/>
                  </a:cubicBezTo>
                  <a:cubicBezTo>
                    <a:pt x="392" y="150"/>
                    <a:pt x="391" y="150"/>
                    <a:pt x="391" y="150"/>
                  </a:cubicBezTo>
                  <a:cubicBezTo>
                    <a:pt x="391" y="149"/>
                    <a:pt x="391" y="149"/>
                    <a:pt x="391" y="148"/>
                  </a:cubicBezTo>
                  <a:cubicBezTo>
                    <a:pt x="392" y="148"/>
                    <a:pt x="397" y="146"/>
                    <a:pt x="399" y="146"/>
                  </a:cubicBezTo>
                  <a:cubicBezTo>
                    <a:pt x="399" y="146"/>
                    <a:pt x="400" y="146"/>
                    <a:pt x="400" y="146"/>
                  </a:cubicBezTo>
                  <a:cubicBezTo>
                    <a:pt x="400" y="145"/>
                    <a:pt x="401" y="145"/>
                    <a:pt x="401" y="145"/>
                  </a:cubicBezTo>
                  <a:cubicBezTo>
                    <a:pt x="402" y="144"/>
                    <a:pt x="402" y="144"/>
                    <a:pt x="403" y="143"/>
                  </a:cubicBezTo>
                  <a:cubicBezTo>
                    <a:pt x="403" y="143"/>
                    <a:pt x="403" y="142"/>
                    <a:pt x="403" y="142"/>
                  </a:cubicBezTo>
                  <a:cubicBezTo>
                    <a:pt x="404" y="141"/>
                    <a:pt x="403" y="140"/>
                    <a:pt x="403" y="139"/>
                  </a:cubicBezTo>
                  <a:cubicBezTo>
                    <a:pt x="404" y="136"/>
                    <a:pt x="404" y="131"/>
                    <a:pt x="404" y="127"/>
                  </a:cubicBezTo>
                  <a:cubicBezTo>
                    <a:pt x="404" y="126"/>
                    <a:pt x="404" y="126"/>
                    <a:pt x="403" y="125"/>
                  </a:cubicBezTo>
                  <a:cubicBezTo>
                    <a:pt x="403" y="124"/>
                    <a:pt x="403" y="123"/>
                    <a:pt x="403" y="123"/>
                  </a:cubicBezTo>
                  <a:cubicBezTo>
                    <a:pt x="402" y="122"/>
                    <a:pt x="402" y="121"/>
                    <a:pt x="401" y="121"/>
                  </a:cubicBezTo>
                  <a:cubicBezTo>
                    <a:pt x="401" y="121"/>
                    <a:pt x="401" y="121"/>
                    <a:pt x="401" y="121"/>
                  </a:cubicBezTo>
                  <a:cubicBezTo>
                    <a:pt x="401" y="121"/>
                    <a:pt x="401" y="121"/>
                    <a:pt x="401" y="121"/>
                  </a:cubicBezTo>
                  <a:cubicBezTo>
                    <a:pt x="402" y="121"/>
                    <a:pt x="402" y="122"/>
                    <a:pt x="402" y="122"/>
                  </a:cubicBezTo>
                  <a:cubicBezTo>
                    <a:pt x="400" y="124"/>
                    <a:pt x="397" y="125"/>
                    <a:pt x="395" y="126"/>
                  </a:cubicBezTo>
                  <a:cubicBezTo>
                    <a:pt x="394" y="126"/>
                    <a:pt x="394" y="127"/>
                    <a:pt x="393" y="127"/>
                  </a:cubicBezTo>
                  <a:cubicBezTo>
                    <a:pt x="392" y="128"/>
                    <a:pt x="391" y="128"/>
                    <a:pt x="390" y="128"/>
                  </a:cubicBezTo>
                  <a:cubicBezTo>
                    <a:pt x="389" y="128"/>
                    <a:pt x="389" y="129"/>
                    <a:pt x="389" y="129"/>
                  </a:cubicBezTo>
                  <a:cubicBezTo>
                    <a:pt x="388" y="130"/>
                    <a:pt x="386" y="130"/>
                    <a:pt x="385" y="130"/>
                  </a:cubicBezTo>
                  <a:cubicBezTo>
                    <a:pt x="384" y="130"/>
                    <a:pt x="383" y="131"/>
                    <a:pt x="382" y="131"/>
                  </a:cubicBezTo>
                  <a:cubicBezTo>
                    <a:pt x="382" y="131"/>
                    <a:pt x="381" y="131"/>
                    <a:pt x="381" y="131"/>
                  </a:cubicBezTo>
                  <a:cubicBezTo>
                    <a:pt x="380" y="132"/>
                    <a:pt x="379" y="131"/>
                    <a:pt x="378" y="132"/>
                  </a:cubicBezTo>
                  <a:cubicBezTo>
                    <a:pt x="378" y="132"/>
                    <a:pt x="378" y="132"/>
                    <a:pt x="378" y="132"/>
                  </a:cubicBezTo>
                  <a:cubicBezTo>
                    <a:pt x="377" y="132"/>
                    <a:pt x="376" y="131"/>
                    <a:pt x="376" y="130"/>
                  </a:cubicBezTo>
                  <a:cubicBezTo>
                    <a:pt x="374" y="129"/>
                    <a:pt x="372" y="130"/>
                    <a:pt x="370" y="128"/>
                  </a:cubicBezTo>
                  <a:cubicBezTo>
                    <a:pt x="368" y="125"/>
                    <a:pt x="375" y="121"/>
                    <a:pt x="378" y="120"/>
                  </a:cubicBezTo>
                  <a:cubicBezTo>
                    <a:pt x="378" y="120"/>
                    <a:pt x="379" y="120"/>
                    <a:pt x="379" y="120"/>
                  </a:cubicBezTo>
                  <a:cubicBezTo>
                    <a:pt x="380" y="119"/>
                    <a:pt x="382" y="119"/>
                    <a:pt x="383" y="118"/>
                  </a:cubicBezTo>
                  <a:cubicBezTo>
                    <a:pt x="384" y="118"/>
                    <a:pt x="384" y="117"/>
                    <a:pt x="385" y="117"/>
                  </a:cubicBezTo>
                  <a:cubicBezTo>
                    <a:pt x="386" y="116"/>
                    <a:pt x="387" y="116"/>
                    <a:pt x="388" y="116"/>
                  </a:cubicBezTo>
                  <a:cubicBezTo>
                    <a:pt x="389" y="115"/>
                    <a:pt x="390" y="115"/>
                    <a:pt x="391" y="114"/>
                  </a:cubicBezTo>
                  <a:cubicBezTo>
                    <a:pt x="393" y="114"/>
                    <a:pt x="394" y="113"/>
                    <a:pt x="395" y="113"/>
                  </a:cubicBezTo>
                  <a:cubicBezTo>
                    <a:pt x="396" y="113"/>
                    <a:pt x="397" y="113"/>
                    <a:pt x="397" y="113"/>
                  </a:cubicBezTo>
                  <a:cubicBezTo>
                    <a:pt x="398" y="113"/>
                    <a:pt x="398" y="113"/>
                    <a:pt x="398" y="113"/>
                  </a:cubicBezTo>
                  <a:cubicBezTo>
                    <a:pt x="399" y="113"/>
                    <a:pt x="399" y="113"/>
                    <a:pt x="399" y="113"/>
                  </a:cubicBezTo>
                  <a:cubicBezTo>
                    <a:pt x="399" y="113"/>
                    <a:pt x="399" y="113"/>
                    <a:pt x="399" y="113"/>
                  </a:cubicBezTo>
                  <a:cubicBezTo>
                    <a:pt x="399" y="112"/>
                    <a:pt x="401" y="111"/>
                    <a:pt x="402" y="111"/>
                  </a:cubicBezTo>
                  <a:cubicBezTo>
                    <a:pt x="402" y="110"/>
                    <a:pt x="403" y="109"/>
                    <a:pt x="403" y="108"/>
                  </a:cubicBezTo>
                  <a:cubicBezTo>
                    <a:pt x="403" y="107"/>
                    <a:pt x="403" y="106"/>
                    <a:pt x="403" y="106"/>
                  </a:cubicBezTo>
                  <a:cubicBezTo>
                    <a:pt x="403" y="105"/>
                    <a:pt x="404" y="104"/>
                    <a:pt x="404" y="104"/>
                  </a:cubicBezTo>
                  <a:cubicBezTo>
                    <a:pt x="404" y="103"/>
                    <a:pt x="404" y="102"/>
                    <a:pt x="404" y="101"/>
                  </a:cubicBezTo>
                  <a:cubicBezTo>
                    <a:pt x="404" y="100"/>
                    <a:pt x="405" y="98"/>
                    <a:pt x="405" y="97"/>
                  </a:cubicBezTo>
                  <a:cubicBezTo>
                    <a:pt x="405" y="97"/>
                    <a:pt x="405" y="95"/>
                    <a:pt x="405" y="95"/>
                  </a:cubicBezTo>
                  <a:cubicBezTo>
                    <a:pt x="405" y="95"/>
                    <a:pt x="405" y="94"/>
                    <a:pt x="405" y="93"/>
                  </a:cubicBezTo>
                  <a:cubicBezTo>
                    <a:pt x="406" y="92"/>
                    <a:pt x="406" y="92"/>
                    <a:pt x="406" y="91"/>
                  </a:cubicBezTo>
                  <a:cubicBezTo>
                    <a:pt x="406" y="89"/>
                    <a:pt x="406" y="87"/>
                    <a:pt x="407" y="86"/>
                  </a:cubicBezTo>
                  <a:cubicBezTo>
                    <a:pt x="407" y="85"/>
                    <a:pt x="407" y="85"/>
                    <a:pt x="407" y="84"/>
                  </a:cubicBezTo>
                  <a:cubicBezTo>
                    <a:pt x="407" y="84"/>
                    <a:pt x="407" y="83"/>
                    <a:pt x="408" y="83"/>
                  </a:cubicBezTo>
                  <a:cubicBezTo>
                    <a:pt x="408" y="82"/>
                    <a:pt x="408" y="82"/>
                    <a:pt x="408" y="81"/>
                  </a:cubicBezTo>
                  <a:cubicBezTo>
                    <a:pt x="408" y="80"/>
                    <a:pt x="409" y="80"/>
                    <a:pt x="409" y="79"/>
                  </a:cubicBezTo>
                  <a:cubicBezTo>
                    <a:pt x="410" y="78"/>
                    <a:pt x="410" y="77"/>
                    <a:pt x="411" y="75"/>
                  </a:cubicBezTo>
                  <a:cubicBezTo>
                    <a:pt x="413" y="74"/>
                    <a:pt x="415" y="73"/>
                    <a:pt x="416" y="71"/>
                  </a:cubicBezTo>
                  <a:cubicBezTo>
                    <a:pt x="417" y="71"/>
                    <a:pt x="418" y="70"/>
                    <a:pt x="418" y="69"/>
                  </a:cubicBezTo>
                  <a:cubicBezTo>
                    <a:pt x="420" y="68"/>
                    <a:pt x="422" y="66"/>
                    <a:pt x="424" y="65"/>
                  </a:cubicBezTo>
                  <a:cubicBezTo>
                    <a:pt x="425" y="64"/>
                    <a:pt x="425" y="63"/>
                    <a:pt x="426" y="62"/>
                  </a:cubicBezTo>
                  <a:cubicBezTo>
                    <a:pt x="428" y="60"/>
                    <a:pt x="431" y="59"/>
                    <a:pt x="433" y="57"/>
                  </a:cubicBezTo>
                  <a:cubicBezTo>
                    <a:pt x="433" y="57"/>
                    <a:pt x="435" y="54"/>
                    <a:pt x="435" y="53"/>
                  </a:cubicBezTo>
                  <a:cubicBezTo>
                    <a:pt x="435" y="51"/>
                    <a:pt x="432" y="51"/>
                    <a:pt x="431" y="52"/>
                  </a:cubicBezTo>
                  <a:cubicBezTo>
                    <a:pt x="431" y="53"/>
                    <a:pt x="433" y="53"/>
                    <a:pt x="433" y="54"/>
                  </a:cubicBezTo>
                  <a:cubicBezTo>
                    <a:pt x="433" y="54"/>
                    <a:pt x="433" y="55"/>
                    <a:pt x="432" y="55"/>
                  </a:cubicBezTo>
                  <a:cubicBezTo>
                    <a:pt x="431" y="55"/>
                    <a:pt x="428" y="54"/>
                    <a:pt x="427" y="54"/>
                  </a:cubicBezTo>
                  <a:cubicBezTo>
                    <a:pt x="427" y="54"/>
                    <a:pt x="426" y="53"/>
                    <a:pt x="426" y="54"/>
                  </a:cubicBezTo>
                  <a:cubicBezTo>
                    <a:pt x="426" y="54"/>
                    <a:pt x="426" y="54"/>
                    <a:pt x="426" y="54"/>
                  </a:cubicBezTo>
                  <a:cubicBezTo>
                    <a:pt x="426" y="54"/>
                    <a:pt x="426" y="55"/>
                    <a:pt x="426" y="56"/>
                  </a:cubicBezTo>
                  <a:cubicBezTo>
                    <a:pt x="425" y="57"/>
                    <a:pt x="423" y="57"/>
                    <a:pt x="422" y="57"/>
                  </a:cubicBezTo>
                  <a:cubicBezTo>
                    <a:pt x="421" y="58"/>
                    <a:pt x="419" y="59"/>
                    <a:pt x="418" y="59"/>
                  </a:cubicBezTo>
                  <a:cubicBezTo>
                    <a:pt x="417" y="59"/>
                    <a:pt x="416" y="60"/>
                    <a:pt x="416" y="60"/>
                  </a:cubicBezTo>
                  <a:cubicBezTo>
                    <a:pt x="415" y="60"/>
                    <a:pt x="415" y="60"/>
                    <a:pt x="414" y="60"/>
                  </a:cubicBezTo>
                  <a:cubicBezTo>
                    <a:pt x="414" y="60"/>
                    <a:pt x="413" y="60"/>
                    <a:pt x="413" y="61"/>
                  </a:cubicBezTo>
                  <a:cubicBezTo>
                    <a:pt x="411" y="61"/>
                    <a:pt x="411" y="62"/>
                    <a:pt x="410" y="62"/>
                  </a:cubicBezTo>
                  <a:cubicBezTo>
                    <a:pt x="408" y="63"/>
                    <a:pt x="407" y="63"/>
                    <a:pt x="406" y="64"/>
                  </a:cubicBezTo>
                  <a:cubicBezTo>
                    <a:pt x="405" y="64"/>
                    <a:pt x="405" y="65"/>
                    <a:pt x="404" y="65"/>
                  </a:cubicBezTo>
                  <a:cubicBezTo>
                    <a:pt x="403" y="66"/>
                    <a:pt x="401" y="66"/>
                    <a:pt x="400" y="67"/>
                  </a:cubicBezTo>
                  <a:cubicBezTo>
                    <a:pt x="398" y="68"/>
                    <a:pt x="397" y="69"/>
                    <a:pt x="395" y="71"/>
                  </a:cubicBezTo>
                  <a:cubicBezTo>
                    <a:pt x="394" y="71"/>
                    <a:pt x="393" y="72"/>
                    <a:pt x="393" y="72"/>
                  </a:cubicBezTo>
                  <a:cubicBezTo>
                    <a:pt x="391" y="73"/>
                    <a:pt x="390" y="74"/>
                    <a:pt x="389" y="74"/>
                  </a:cubicBezTo>
                  <a:cubicBezTo>
                    <a:pt x="387" y="75"/>
                    <a:pt x="386" y="75"/>
                    <a:pt x="384" y="75"/>
                  </a:cubicBezTo>
                  <a:cubicBezTo>
                    <a:pt x="384" y="75"/>
                    <a:pt x="383" y="75"/>
                    <a:pt x="382" y="76"/>
                  </a:cubicBezTo>
                  <a:cubicBezTo>
                    <a:pt x="382" y="76"/>
                    <a:pt x="381" y="76"/>
                    <a:pt x="380" y="76"/>
                  </a:cubicBezTo>
                  <a:cubicBezTo>
                    <a:pt x="380" y="76"/>
                    <a:pt x="379" y="76"/>
                    <a:pt x="379" y="76"/>
                  </a:cubicBezTo>
                  <a:cubicBezTo>
                    <a:pt x="377" y="75"/>
                    <a:pt x="375" y="75"/>
                    <a:pt x="373" y="74"/>
                  </a:cubicBezTo>
                  <a:cubicBezTo>
                    <a:pt x="373" y="74"/>
                    <a:pt x="372" y="73"/>
                    <a:pt x="371" y="73"/>
                  </a:cubicBezTo>
                  <a:cubicBezTo>
                    <a:pt x="370" y="73"/>
                    <a:pt x="369" y="72"/>
                    <a:pt x="369" y="71"/>
                  </a:cubicBezTo>
                  <a:cubicBezTo>
                    <a:pt x="368" y="71"/>
                    <a:pt x="368" y="70"/>
                    <a:pt x="368" y="70"/>
                  </a:cubicBezTo>
                  <a:cubicBezTo>
                    <a:pt x="368" y="67"/>
                    <a:pt x="370" y="66"/>
                    <a:pt x="372" y="65"/>
                  </a:cubicBezTo>
                  <a:cubicBezTo>
                    <a:pt x="373" y="65"/>
                    <a:pt x="374" y="65"/>
                    <a:pt x="375" y="65"/>
                  </a:cubicBezTo>
                  <a:cubicBezTo>
                    <a:pt x="376" y="64"/>
                    <a:pt x="377" y="64"/>
                    <a:pt x="378" y="64"/>
                  </a:cubicBezTo>
                  <a:cubicBezTo>
                    <a:pt x="379" y="64"/>
                    <a:pt x="379" y="63"/>
                    <a:pt x="379" y="63"/>
                  </a:cubicBezTo>
                  <a:cubicBezTo>
                    <a:pt x="381" y="63"/>
                    <a:pt x="382" y="62"/>
                    <a:pt x="384" y="62"/>
                  </a:cubicBezTo>
                  <a:cubicBezTo>
                    <a:pt x="385" y="62"/>
                    <a:pt x="386" y="62"/>
                    <a:pt x="387" y="61"/>
                  </a:cubicBezTo>
                  <a:cubicBezTo>
                    <a:pt x="388" y="61"/>
                    <a:pt x="388" y="60"/>
                    <a:pt x="389" y="60"/>
                  </a:cubicBezTo>
                  <a:cubicBezTo>
                    <a:pt x="390" y="59"/>
                    <a:pt x="392" y="59"/>
                    <a:pt x="393" y="59"/>
                  </a:cubicBezTo>
                  <a:cubicBezTo>
                    <a:pt x="395" y="59"/>
                    <a:pt x="396" y="58"/>
                    <a:pt x="397" y="58"/>
                  </a:cubicBezTo>
                  <a:cubicBezTo>
                    <a:pt x="398" y="58"/>
                    <a:pt x="399" y="57"/>
                    <a:pt x="400" y="57"/>
                  </a:cubicBezTo>
                  <a:cubicBezTo>
                    <a:pt x="401" y="57"/>
                    <a:pt x="403" y="56"/>
                    <a:pt x="404" y="56"/>
                  </a:cubicBezTo>
                  <a:cubicBezTo>
                    <a:pt x="405" y="56"/>
                    <a:pt x="405" y="56"/>
                    <a:pt x="406" y="55"/>
                  </a:cubicBezTo>
                  <a:cubicBezTo>
                    <a:pt x="408" y="55"/>
                    <a:pt x="409" y="54"/>
                    <a:pt x="411" y="54"/>
                  </a:cubicBezTo>
                  <a:cubicBezTo>
                    <a:pt x="412" y="54"/>
                    <a:pt x="412" y="53"/>
                    <a:pt x="413" y="53"/>
                  </a:cubicBezTo>
                  <a:cubicBezTo>
                    <a:pt x="414" y="53"/>
                    <a:pt x="414" y="53"/>
                    <a:pt x="415" y="53"/>
                  </a:cubicBezTo>
                  <a:cubicBezTo>
                    <a:pt x="417" y="52"/>
                    <a:pt x="419" y="51"/>
                    <a:pt x="421" y="51"/>
                  </a:cubicBezTo>
                  <a:cubicBezTo>
                    <a:pt x="423" y="50"/>
                    <a:pt x="425" y="50"/>
                    <a:pt x="427" y="50"/>
                  </a:cubicBezTo>
                  <a:cubicBezTo>
                    <a:pt x="428" y="49"/>
                    <a:pt x="430" y="49"/>
                    <a:pt x="431" y="49"/>
                  </a:cubicBezTo>
                  <a:cubicBezTo>
                    <a:pt x="432" y="49"/>
                    <a:pt x="432" y="49"/>
                    <a:pt x="433" y="49"/>
                  </a:cubicBezTo>
                  <a:cubicBezTo>
                    <a:pt x="434" y="48"/>
                    <a:pt x="435" y="49"/>
                    <a:pt x="436" y="48"/>
                  </a:cubicBezTo>
                  <a:cubicBezTo>
                    <a:pt x="437" y="48"/>
                    <a:pt x="437" y="48"/>
                    <a:pt x="438" y="48"/>
                  </a:cubicBezTo>
                  <a:cubicBezTo>
                    <a:pt x="438" y="48"/>
                    <a:pt x="438" y="48"/>
                    <a:pt x="438" y="48"/>
                  </a:cubicBezTo>
                  <a:cubicBezTo>
                    <a:pt x="438" y="48"/>
                    <a:pt x="438" y="48"/>
                    <a:pt x="438" y="48"/>
                  </a:cubicBezTo>
                  <a:close/>
                  <a:moveTo>
                    <a:pt x="214" y="54"/>
                  </a:moveTo>
                  <a:cubicBezTo>
                    <a:pt x="213" y="54"/>
                    <a:pt x="212" y="54"/>
                    <a:pt x="211" y="54"/>
                  </a:cubicBezTo>
                  <a:cubicBezTo>
                    <a:pt x="210" y="55"/>
                    <a:pt x="209" y="56"/>
                    <a:pt x="208" y="56"/>
                  </a:cubicBezTo>
                  <a:cubicBezTo>
                    <a:pt x="207" y="57"/>
                    <a:pt x="206" y="57"/>
                    <a:pt x="206" y="57"/>
                  </a:cubicBezTo>
                  <a:cubicBezTo>
                    <a:pt x="205" y="58"/>
                    <a:pt x="205" y="58"/>
                    <a:pt x="204" y="59"/>
                  </a:cubicBezTo>
                  <a:cubicBezTo>
                    <a:pt x="203" y="59"/>
                    <a:pt x="203" y="60"/>
                    <a:pt x="202" y="61"/>
                  </a:cubicBezTo>
                  <a:cubicBezTo>
                    <a:pt x="201" y="61"/>
                    <a:pt x="200" y="62"/>
                    <a:pt x="199" y="63"/>
                  </a:cubicBezTo>
                  <a:cubicBezTo>
                    <a:pt x="199" y="64"/>
                    <a:pt x="199" y="66"/>
                    <a:pt x="199" y="67"/>
                  </a:cubicBezTo>
                  <a:cubicBezTo>
                    <a:pt x="199" y="68"/>
                    <a:pt x="199" y="69"/>
                    <a:pt x="199" y="70"/>
                  </a:cubicBezTo>
                  <a:cubicBezTo>
                    <a:pt x="198" y="71"/>
                    <a:pt x="198" y="72"/>
                    <a:pt x="198" y="73"/>
                  </a:cubicBezTo>
                  <a:cubicBezTo>
                    <a:pt x="198" y="74"/>
                    <a:pt x="198" y="75"/>
                    <a:pt x="198" y="76"/>
                  </a:cubicBezTo>
                  <a:cubicBezTo>
                    <a:pt x="198" y="78"/>
                    <a:pt x="197" y="80"/>
                    <a:pt x="197" y="81"/>
                  </a:cubicBezTo>
                  <a:cubicBezTo>
                    <a:pt x="197" y="81"/>
                    <a:pt x="197" y="81"/>
                    <a:pt x="197" y="81"/>
                  </a:cubicBezTo>
                  <a:cubicBezTo>
                    <a:pt x="197" y="81"/>
                    <a:pt x="197" y="81"/>
                    <a:pt x="197" y="81"/>
                  </a:cubicBezTo>
                  <a:cubicBezTo>
                    <a:pt x="197" y="81"/>
                    <a:pt x="197" y="81"/>
                    <a:pt x="197" y="81"/>
                  </a:cubicBezTo>
                  <a:cubicBezTo>
                    <a:pt x="197" y="81"/>
                    <a:pt x="197" y="81"/>
                    <a:pt x="197" y="81"/>
                  </a:cubicBezTo>
                  <a:cubicBezTo>
                    <a:pt x="197" y="81"/>
                    <a:pt x="198" y="81"/>
                    <a:pt x="198" y="81"/>
                  </a:cubicBezTo>
                  <a:cubicBezTo>
                    <a:pt x="198" y="81"/>
                    <a:pt x="199" y="81"/>
                    <a:pt x="199" y="80"/>
                  </a:cubicBezTo>
                  <a:cubicBezTo>
                    <a:pt x="199" y="80"/>
                    <a:pt x="200" y="80"/>
                    <a:pt x="200" y="79"/>
                  </a:cubicBezTo>
                  <a:cubicBezTo>
                    <a:pt x="200" y="79"/>
                    <a:pt x="201" y="79"/>
                    <a:pt x="201" y="79"/>
                  </a:cubicBezTo>
                  <a:cubicBezTo>
                    <a:pt x="203" y="78"/>
                    <a:pt x="204" y="77"/>
                    <a:pt x="205" y="76"/>
                  </a:cubicBezTo>
                  <a:cubicBezTo>
                    <a:pt x="206" y="76"/>
                    <a:pt x="205" y="74"/>
                    <a:pt x="206" y="73"/>
                  </a:cubicBezTo>
                  <a:cubicBezTo>
                    <a:pt x="207" y="73"/>
                    <a:pt x="208" y="73"/>
                    <a:pt x="209" y="73"/>
                  </a:cubicBezTo>
                  <a:cubicBezTo>
                    <a:pt x="209" y="71"/>
                    <a:pt x="210" y="69"/>
                    <a:pt x="212" y="68"/>
                  </a:cubicBezTo>
                  <a:cubicBezTo>
                    <a:pt x="212" y="68"/>
                    <a:pt x="212" y="68"/>
                    <a:pt x="213" y="68"/>
                  </a:cubicBezTo>
                  <a:cubicBezTo>
                    <a:pt x="213" y="67"/>
                    <a:pt x="214" y="66"/>
                    <a:pt x="214" y="65"/>
                  </a:cubicBezTo>
                  <a:cubicBezTo>
                    <a:pt x="215" y="65"/>
                    <a:pt x="215" y="65"/>
                    <a:pt x="216" y="64"/>
                  </a:cubicBezTo>
                  <a:cubicBezTo>
                    <a:pt x="217" y="62"/>
                    <a:pt x="218" y="59"/>
                    <a:pt x="218" y="57"/>
                  </a:cubicBezTo>
                  <a:cubicBezTo>
                    <a:pt x="218" y="54"/>
                    <a:pt x="217" y="54"/>
                    <a:pt x="214" y="54"/>
                  </a:cubicBezTo>
                  <a:close/>
                  <a:moveTo>
                    <a:pt x="630" y="58"/>
                  </a:moveTo>
                  <a:cubicBezTo>
                    <a:pt x="629" y="59"/>
                    <a:pt x="629" y="60"/>
                    <a:pt x="629" y="62"/>
                  </a:cubicBezTo>
                  <a:cubicBezTo>
                    <a:pt x="629" y="62"/>
                    <a:pt x="629" y="63"/>
                    <a:pt x="629" y="64"/>
                  </a:cubicBezTo>
                  <a:cubicBezTo>
                    <a:pt x="629" y="64"/>
                    <a:pt x="629" y="64"/>
                    <a:pt x="629" y="64"/>
                  </a:cubicBezTo>
                  <a:cubicBezTo>
                    <a:pt x="629" y="64"/>
                    <a:pt x="629" y="64"/>
                    <a:pt x="629" y="64"/>
                  </a:cubicBezTo>
                  <a:cubicBezTo>
                    <a:pt x="629" y="64"/>
                    <a:pt x="629" y="64"/>
                    <a:pt x="629" y="64"/>
                  </a:cubicBezTo>
                  <a:cubicBezTo>
                    <a:pt x="629" y="64"/>
                    <a:pt x="629" y="64"/>
                    <a:pt x="629" y="64"/>
                  </a:cubicBezTo>
                  <a:cubicBezTo>
                    <a:pt x="630" y="63"/>
                    <a:pt x="630" y="63"/>
                    <a:pt x="630" y="63"/>
                  </a:cubicBezTo>
                  <a:cubicBezTo>
                    <a:pt x="630" y="63"/>
                    <a:pt x="632" y="60"/>
                    <a:pt x="632" y="60"/>
                  </a:cubicBezTo>
                  <a:cubicBezTo>
                    <a:pt x="632" y="59"/>
                    <a:pt x="631" y="58"/>
                    <a:pt x="630" y="58"/>
                  </a:cubicBezTo>
                  <a:close/>
                  <a:moveTo>
                    <a:pt x="71" y="58"/>
                  </a:moveTo>
                  <a:cubicBezTo>
                    <a:pt x="71" y="58"/>
                    <a:pt x="71" y="58"/>
                    <a:pt x="71" y="58"/>
                  </a:cubicBezTo>
                  <a:cubicBezTo>
                    <a:pt x="70" y="59"/>
                    <a:pt x="68" y="59"/>
                    <a:pt x="68" y="60"/>
                  </a:cubicBezTo>
                  <a:cubicBezTo>
                    <a:pt x="68" y="60"/>
                    <a:pt x="67" y="61"/>
                    <a:pt x="68" y="61"/>
                  </a:cubicBezTo>
                  <a:cubicBezTo>
                    <a:pt x="68" y="61"/>
                    <a:pt x="68" y="61"/>
                    <a:pt x="68" y="61"/>
                  </a:cubicBezTo>
                  <a:cubicBezTo>
                    <a:pt x="68" y="61"/>
                    <a:pt x="69" y="61"/>
                    <a:pt x="69" y="61"/>
                  </a:cubicBezTo>
                  <a:cubicBezTo>
                    <a:pt x="69" y="61"/>
                    <a:pt x="69" y="61"/>
                    <a:pt x="69" y="61"/>
                  </a:cubicBezTo>
                  <a:cubicBezTo>
                    <a:pt x="69" y="60"/>
                    <a:pt x="69" y="60"/>
                    <a:pt x="69" y="60"/>
                  </a:cubicBezTo>
                  <a:cubicBezTo>
                    <a:pt x="70" y="60"/>
                    <a:pt x="70" y="59"/>
                    <a:pt x="71" y="59"/>
                  </a:cubicBezTo>
                  <a:cubicBezTo>
                    <a:pt x="71" y="58"/>
                    <a:pt x="71" y="58"/>
                    <a:pt x="71" y="58"/>
                  </a:cubicBezTo>
                  <a:close/>
                  <a:moveTo>
                    <a:pt x="506" y="59"/>
                  </a:moveTo>
                  <a:cubicBezTo>
                    <a:pt x="507" y="60"/>
                    <a:pt x="508" y="60"/>
                    <a:pt x="508" y="60"/>
                  </a:cubicBezTo>
                  <a:cubicBezTo>
                    <a:pt x="509" y="61"/>
                    <a:pt x="509" y="61"/>
                    <a:pt x="510" y="61"/>
                  </a:cubicBezTo>
                  <a:cubicBezTo>
                    <a:pt x="510" y="62"/>
                    <a:pt x="510" y="62"/>
                    <a:pt x="511" y="63"/>
                  </a:cubicBezTo>
                  <a:cubicBezTo>
                    <a:pt x="511" y="63"/>
                    <a:pt x="511" y="63"/>
                    <a:pt x="511" y="63"/>
                  </a:cubicBezTo>
                  <a:cubicBezTo>
                    <a:pt x="512" y="64"/>
                    <a:pt x="512" y="65"/>
                    <a:pt x="512" y="66"/>
                  </a:cubicBezTo>
                  <a:cubicBezTo>
                    <a:pt x="512" y="68"/>
                    <a:pt x="511" y="69"/>
                    <a:pt x="510" y="71"/>
                  </a:cubicBezTo>
                  <a:cubicBezTo>
                    <a:pt x="509" y="71"/>
                    <a:pt x="509" y="72"/>
                    <a:pt x="509" y="72"/>
                  </a:cubicBezTo>
                  <a:cubicBezTo>
                    <a:pt x="508" y="72"/>
                    <a:pt x="508" y="72"/>
                    <a:pt x="507" y="73"/>
                  </a:cubicBezTo>
                  <a:cubicBezTo>
                    <a:pt x="507" y="73"/>
                    <a:pt x="506" y="73"/>
                    <a:pt x="506" y="73"/>
                  </a:cubicBezTo>
                  <a:cubicBezTo>
                    <a:pt x="505" y="74"/>
                    <a:pt x="504" y="74"/>
                    <a:pt x="503" y="74"/>
                  </a:cubicBezTo>
                  <a:cubicBezTo>
                    <a:pt x="503" y="74"/>
                    <a:pt x="503" y="74"/>
                    <a:pt x="502" y="75"/>
                  </a:cubicBezTo>
                  <a:cubicBezTo>
                    <a:pt x="501" y="75"/>
                    <a:pt x="501" y="76"/>
                    <a:pt x="500" y="76"/>
                  </a:cubicBezTo>
                  <a:cubicBezTo>
                    <a:pt x="500" y="76"/>
                    <a:pt x="500" y="77"/>
                    <a:pt x="499" y="77"/>
                  </a:cubicBezTo>
                  <a:cubicBezTo>
                    <a:pt x="499" y="77"/>
                    <a:pt x="499" y="77"/>
                    <a:pt x="499" y="77"/>
                  </a:cubicBezTo>
                  <a:cubicBezTo>
                    <a:pt x="498" y="78"/>
                    <a:pt x="498" y="78"/>
                    <a:pt x="498" y="79"/>
                  </a:cubicBezTo>
                  <a:cubicBezTo>
                    <a:pt x="497" y="79"/>
                    <a:pt x="497" y="80"/>
                    <a:pt x="497" y="80"/>
                  </a:cubicBezTo>
                  <a:cubicBezTo>
                    <a:pt x="497" y="80"/>
                    <a:pt x="497" y="81"/>
                    <a:pt x="496" y="81"/>
                  </a:cubicBezTo>
                  <a:cubicBezTo>
                    <a:pt x="496" y="81"/>
                    <a:pt x="496" y="82"/>
                    <a:pt x="496" y="82"/>
                  </a:cubicBezTo>
                  <a:cubicBezTo>
                    <a:pt x="496" y="83"/>
                    <a:pt x="495" y="84"/>
                    <a:pt x="495" y="85"/>
                  </a:cubicBezTo>
                  <a:cubicBezTo>
                    <a:pt x="495" y="86"/>
                    <a:pt x="495" y="88"/>
                    <a:pt x="495" y="89"/>
                  </a:cubicBezTo>
                  <a:cubicBezTo>
                    <a:pt x="495" y="89"/>
                    <a:pt x="495" y="90"/>
                    <a:pt x="495" y="90"/>
                  </a:cubicBezTo>
                  <a:cubicBezTo>
                    <a:pt x="495" y="91"/>
                    <a:pt x="494" y="91"/>
                    <a:pt x="494" y="92"/>
                  </a:cubicBezTo>
                  <a:cubicBezTo>
                    <a:pt x="494" y="93"/>
                    <a:pt x="494" y="94"/>
                    <a:pt x="494" y="95"/>
                  </a:cubicBezTo>
                  <a:cubicBezTo>
                    <a:pt x="494" y="97"/>
                    <a:pt x="494" y="100"/>
                    <a:pt x="494" y="102"/>
                  </a:cubicBezTo>
                  <a:cubicBezTo>
                    <a:pt x="494" y="102"/>
                    <a:pt x="494" y="103"/>
                    <a:pt x="494" y="103"/>
                  </a:cubicBezTo>
                  <a:cubicBezTo>
                    <a:pt x="494" y="103"/>
                    <a:pt x="494" y="104"/>
                    <a:pt x="493" y="104"/>
                  </a:cubicBezTo>
                  <a:cubicBezTo>
                    <a:pt x="494" y="105"/>
                    <a:pt x="493" y="106"/>
                    <a:pt x="493" y="107"/>
                  </a:cubicBezTo>
                  <a:cubicBezTo>
                    <a:pt x="493" y="108"/>
                    <a:pt x="493" y="108"/>
                    <a:pt x="493" y="109"/>
                  </a:cubicBezTo>
                  <a:cubicBezTo>
                    <a:pt x="494" y="110"/>
                    <a:pt x="494" y="114"/>
                    <a:pt x="493" y="115"/>
                  </a:cubicBezTo>
                  <a:cubicBezTo>
                    <a:pt x="493" y="116"/>
                    <a:pt x="493" y="116"/>
                    <a:pt x="493" y="116"/>
                  </a:cubicBezTo>
                  <a:cubicBezTo>
                    <a:pt x="493" y="116"/>
                    <a:pt x="493" y="116"/>
                    <a:pt x="493" y="116"/>
                  </a:cubicBezTo>
                  <a:cubicBezTo>
                    <a:pt x="493" y="117"/>
                    <a:pt x="493" y="118"/>
                    <a:pt x="493" y="119"/>
                  </a:cubicBezTo>
                  <a:cubicBezTo>
                    <a:pt x="493" y="119"/>
                    <a:pt x="493" y="119"/>
                    <a:pt x="493" y="120"/>
                  </a:cubicBezTo>
                  <a:cubicBezTo>
                    <a:pt x="492" y="123"/>
                    <a:pt x="493" y="126"/>
                    <a:pt x="493" y="129"/>
                  </a:cubicBezTo>
                  <a:cubicBezTo>
                    <a:pt x="493" y="130"/>
                    <a:pt x="492" y="131"/>
                    <a:pt x="492" y="132"/>
                  </a:cubicBezTo>
                  <a:cubicBezTo>
                    <a:pt x="492" y="135"/>
                    <a:pt x="492" y="138"/>
                    <a:pt x="492" y="141"/>
                  </a:cubicBezTo>
                  <a:cubicBezTo>
                    <a:pt x="492" y="142"/>
                    <a:pt x="492" y="143"/>
                    <a:pt x="492" y="145"/>
                  </a:cubicBezTo>
                  <a:cubicBezTo>
                    <a:pt x="492" y="146"/>
                    <a:pt x="492" y="147"/>
                    <a:pt x="492" y="148"/>
                  </a:cubicBezTo>
                  <a:cubicBezTo>
                    <a:pt x="492" y="148"/>
                    <a:pt x="492" y="148"/>
                    <a:pt x="492" y="148"/>
                  </a:cubicBezTo>
                  <a:cubicBezTo>
                    <a:pt x="492" y="149"/>
                    <a:pt x="493" y="150"/>
                    <a:pt x="493" y="151"/>
                  </a:cubicBezTo>
                  <a:cubicBezTo>
                    <a:pt x="492" y="152"/>
                    <a:pt x="492" y="154"/>
                    <a:pt x="492" y="154"/>
                  </a:cubicBezTo>
                  <a:cubicBezTo>
                    <a:pt x="492" y="155"/>
                    <a:pt x="492" y="155"/>
                    <a:pt x="492" y="156"/>
                  </a:cubicBezTo>
                  <a:cubicBezTo>
                    <a:pt x="491" y="156"/>
                    <a:pt x="490" y="157"/>
                    <a:pt x="489" y="158"/>
                  </a:cubicBezTo>
                  <a:cubicBezTo>
                    <a:pt x="488" y="158"/>
                    <a:pt x="487" y="158"/>
                    <a:pt x="486" y="158"/>
                  </a:cubicBezTo>
                  <a:cubicBezTo>
                    <a:pt x="484" y="158"/>
                    <a:pt x="483" y="159"/>
                    <a:pt x="482" y="159"/>
                  </a:cubicBezTo>
                  <a:cubicBezTo>
                    <a:pt x="482" y="158"/>
                    <a:pt x="482" y="158"/>
                    <a:pt x="482" y="158"/>
                  </a:cubicBezTo>
                  <a:cubicBezTo>
                    <a:pt x="482" y="157"/>
                    <a:pt x="481" y="156"/>
                    <a:pt x="481" y="156"/>
                  </a:cubicBezTo>
                  <a:cubicBezTo>
                    <a:pt x="482" y="155"/>
                    <a:pt x="482" y="154"/>
                    <a:pt x="483" y="153"/>
                  </a:cubicBezTo>
                  <a:cubicBezTo>
                    <a:pt x="483" y="151"/>
                    <a:pt x="482" y="150"/>
                    <a:pt x="483" y="149"/>
                  </a:cubicBezTo>
                  <a:cubicBezTo>
                    <a:pt x="483" y="148"/>
                    <a:pt x="483" y="147"/>
                    <a:pt x="483" y="146"/>
                  </a:cubicBezTo>
                  <a:cubicBezTo>
                    <a:pt x="483" y="144"/>
                    <a:pt x="483" y="141"/>
                    <a:pt x="483" y="138"/>
                  </a:cubicBezTo>
                  <a:cubicBezTo>
                    <a:pt x="483" y="138"/>
                    <a:pt x="483" y="136"/>
                    <a:pt x="484" y="136"/>
                  </a:cubicBezTo>
                  <a:cubicBezTo>
                    <a:pt x="483" y="135"/>
                    <a:pt x="483" y="133"/>
                    <a:pt x="483" y="131"/>
                  </a:cubicBezTo>
                  <a:cubicBezTo>
                    <a:pt x="484" y="130"/>
                    <a:pt x="484" y="130"/>
                    <a:pt x="484" y="129"/>
                  </a:cubicBezTo>
                  <a:cubicBezTo>
                    <a:pt x="484" y="126"/>
                    <a:pt x="484" y="123"/>
                    <a:pt x="484" y="121"/>
                  </a:cubicBezTo>
                  <a:cubicBezTo>
                    <a:pt x="485" y="120"/>
                    <a:pt x="485" y="119"/>
                    <a:pt x="485" y="119"/>
                  </a:cubicBezTo>
                  <a:cubicBezTo>
                    <a:pt x="485" y="118"/>
                    <a:pt x="485" y="117"/>
                    <a:pt x="485" y="117"/>
                  </a:cubicBezTo>
                  <a:cubicBezTo>
                    <a:pt x="485" y="116"/>
                    <a:pt x="485" y="115"/>
                    <a:pt x="486" y="114"/>
                  </a:cubicBezTo>
                  <a:cubicBezTo>
                    <a:pt x="486" y="113"/>
                    <a:pt x="486" y="113"/>
                    <a:pt x="486" y="112"/>
                  </a:cubicBezTo>
                  <a:cubicBezTo>
                    <a:pt x="486" y="111"/>
                    <a:pt x="486" y="111"/>
                    <a:pt x="486" y="110"/>
                  </a:cubicBezTo>
                  <a:cubicBezTo>
                    <a:pt x="486" y="109"/>
                    <a:pt x="486" y="109"/>
                    <a:pt x="486" y="109"/>
                  </a:cubicBezTo>
                  <a:cubicBezTo>
                    <a:pt x="486" y="108"/>
                    <a:pt x="486" y="107"/>
                    <a:pt x="486" y="106"/>
                  </a:cubicBezTo>
                  <a:cubicBezTo>
                    <a:pt x="486" y="106"/>
                    <a:pt x="486" y="105"/>
                    <a:pt x="486" y="105"/>
                  </a:cubicBezTo>
                  <a:cubicBezTo>
                    <a:pt x="485" y="104"/>
                    <a:pt x="485" y="104"/>
                    <a:pt x="484" y="105"/>
                  </a:cubicBezTo>
                  <a:cubicBezTo>
                    <a:pt x="484" y="105"/>
                    <a:pt x="482" y="107"/>
                    <a:pt x="482" y="108"/>
                  </a:cubicBezTo>
                  <a:cubicBezTo>
                    <a:pt x="481" y="108"/>
                    <a:pt x="481" y="109"/>
                    <a:pt x="481" y="110"/>
                  </a:cubicBezTo>
                  <a:cubicBezTo>
                    <a:pt x="481" y="110"/>
                    <a:pt x="480" y="110"/>
                    <a:pt x="480" y="111"/>
                  </a:cubicBezTo>
                  <a:cubicBezTo>
                    <a:pt x="480" y="112"/>
                    <a:pt x="480" y="112"/>
                    <a:pt x="480" y="113"/>
                  </a:cubicBezTo>
                  <a:cubicBezTo>
                    <a:pt x="480" y="114"/>
                    <a:pt x="480" y="114"/>
                    <a:pt x="480" y="115"/>
                  </a:cubicBezTo>
                  <a:cubicBezTo>
                    <a:pt x="480" y="116"/>
                    <a:pt x="479" y="116"/>
                    <a:pt x="479" y="117"/>
                  </a:cubicBezTo>
                  <a:cubicBezTo>
                    <a:pt x="479" y="118"/>
                    <a:pt x="479" y="119"/>
                    <a:pt x="479" y="121"/>
                  </a:cubicBezTo>
                  <a:cubicBezTo>
                    <a:pt x="479" y="122"/>
                    <a:pt x="478" y="123"/>
                    <a:pt x="478" y="124"/>
                  </a:cubicBezTo>
                  <a:cubicBezTo>
                    <a:pt x="478" y="125"/>
                    <a:pt x="478" y="128"/>
                    <a:pt x="478" y="130"/>
                  </a:cubicBezTo>
                  <a:cubicBezTo>
                    <a:pt x="478" y="130"/>
                    <a:pt x="478" y="130"/>
                    <a:pt x="478" y="130"/>
                  </a:cubicBezTo>
                  <a:cubicBezTo>
                    <a:pt x="477" y="130"/>
                    <a:pt x="477" y="131"/>
                    <a:pt x="477" y="132"/>
                  </a:cubicBezTo>
                  <a:cubicBezTo>
                    <a:pt x="476" y="132"/>
                    <a:pt x="476" y="133"/>
                    <a:pt x="475" y="134"/>
                  </a:cubicBezTo>
                  <a:cubicBezTo>
                    <a:pt x="474" y="135"/>
                    <a:pt x="473" y="136"/>
                    <a:pt x="471" y="137"/>
                  </a:cubicBezTo>
                  <a:cubicBezTo>
                    <a:pt x="470" y="138"/>
                    <a:pt x="468" y="137"/>
                    <a:pt x="467" y="137"/>
                  </a:cubicBezTo>
                  <a:cubicBezTo>
                    <a:pt x="466" y="137"/>
                    <a:pt x="465" y="135"/>
                    <a:pt x="464" y="135"/>
                  </a:cubicBezTo>
                  <a:cubicBezTo>
                    <a:pt x="463" y="133"/>
                    <a:pt x="462" y="132"/>
                    <a:pt x="461" y="131"/>
                  </a:cubicBezTo>
                  <a:cubicBezTo>
                    <a:pt x="460" y="130"/>
                    <a:pt x="459" y="129"/>
                    <a:pt x="459" y="129"/>
                  </a:cubicBezTo>
                  <a:cubicBezTo>
                    <a:pt x="459" y="128"/>
                    <a:pt x="459" y="127"/>
                    <a:pt x="459" y="126"/>
                  </a:cubicBezTo>
                  <a:cubicBezTo>
                    <a:pt x="459" y="126"/>
                    <a:pt x="459" y="125"/>
                    <a:pt x="459" y="125"/>
                  </a:cubicBezTo>
                  <a:cubicBezTo>
                    <a:pt x="459" y="125"/>
                    <a:pt x="458" y="124"/>
                    <a:pt x="459" y="124"/>
                  </a:cubicBezTo>
                  <a:cubicBezTo>
                    <a:pt x="459" y="124"/>
                    <a:pt x="459" y="124"/>
                    <a:pt x="459" y="123"/>
                  </a:cubicBezTo>
                  <a:cubicBezTo>
                    <a:pt x="460" y="122"/>
                    <a:pt x="461" y="120"/>
                    <a:pt x="463" y="119"/>
                  </a:cubicBezTo>
                  <a:cubicBezTo>
                    <a:pt x="463" y="119"/>
                    <a:pt x="464" y="119"/>
                    <a:pt x="464" y="119"/>
                  </a:cubicBezTo>
                  <a:cubicBezTo>
                    <a:pt x="465" y="118"/>
                    <a:pt x="465" y="118"/>
                    <a:pt x="465" y="118"/>
                  </a:cubicBezTo>
                  <a:cubicBezTo>
                    <a:pt x="467" y="117"/>
                    <a:pt x="469" y="116"/>
                    <a:pt x="470" y="115"/>
                  </a:cubicBezTo>
                  <a:cubicBezTo>
                    <a:pt x="471" y="115"/>
                    <a:pt x="471" y="114"/>
                    <a:pt x="472" y="113"/>
                  </a:cubicBezTo>
                  <a:cubicBezTo>
                    <a:pt x="472" y="113"/>
                    <a:pt x="473" y="112"/>
                    <a:pt x="474" y="112"/>
                  </a:cubicBezTo>
                  <a:cubicBezTo>
                    <a:pt x="474" y="111"/>
                    <a:pt x="475" y="110"/>
                    <a:pt x="475" y="110"/>
                  </a:cubicBezTo>
                  <a:cubicBezTo>
                    <a:pt x="476" y="109"/>
                    <a:pt x="477" y="108"/>
                    <a:pt x="478" y="108"/>
                  </a:cubicBezTo>
                  <a:cubicBezTo>
                    <a:pt x="479" y="106"/>
                    <a:pt x="480" y="105"/>
                    <a:pt x="482" y="104"/>
                  </a:cubicBezTo>
                  <a:cubicBezTo>
                    <a:pt x="482" y="104"/>
                    <a:pt x="482" y="104"/>
                    <a:pt x="482" y="104"/>
                  </a:cubicBezTo>
                  <a:cubicBezTo>
                    <a:pt x="482" y="104"/>
                    <a:pt x="483" y="104"/>
                    <a:pt x="483" y="103"/>
                  </a:cubicBezTo>
                  <a:cubicBezTo>
                    <a:pt x="483" y="103"/>
                    <a:pt x="483" y="102"/>
                    <a:pt x="484" y="101"/>
                  </a:cubicBezTo>
                  <a:cubicBezTo>
                    <a:pt x="485" y="100"/>
                    <a:pt x="486" y="100"/>
                    <a:pt x="486" y="99"/>
                  </a:cubicBezTo>
                  <a:cubicBezTo>
                    <a:pt x="487" y="98"/>
                    <a:pt x="487" y="97"/>
                    <a:pt x="487" y="96"/>
                  </a:cubicBezTo>
                  <a:cubicBezTo>
                    <a:pt x="487" y="96"/>
                    <a:pt x="487" y="95"/>
                    <a:pt x="488" y="95"/>
                  </a:cubicBezTo>
                  <a:cubicBezTo>
                    <a:pt x="487" y="94"/>
                    <a:pt x="488" y="94"/>
                    <a:pt x="488" y="92"/>
                  </a:cubicBezTo>
                  <a:cubicBezTo>
                    <a:pt x="488" y="91"/>
                    <a:pt x="488" y="90"/>
                    <a:pt x="488" y="89"/>
                  </a:cubicBezTo>
                  <a:cubicBezTo>
                    <a:pt x="488" y="89"/>
                    <a:pt x="489" y="88"/>
                    <a:pt x="489" y="88"/>
                  </a:cubicBezTo>
                  <a:cubicBezTo>
                    <a:pt x="489" y="87"/>
                    <a:pt x="490" y="83"/>
                    <a:pt x="489" y="82"/>
                  </a:cubicBezTo>
                  <a:cubicBezTo>
                    <a:pt x="488" y="82"/>
                    <a:pt x="488" y="82"/>
                    <a:pt x="487" y="82"/>
                  </a:cubicBezTo>
                  <a:cubicBezTo>
                    <a:pt x="486" y="82"/>
                    <a:pt x="485" y="84"/>
                    <a:pt x="483" y="84"/>
                  </a:cubicBezTo>
                  <a:cubicBezTo>
                    <a:pt x="483" y="84"/>
                    <a:pt x="482" y="84"/>
                    <a:pt x="482" y="84"/>
                  </a:cubicBezTo>
                  <a:cubicBezTo>
                    <a:pt x="481" y="85"/>
                    <a:pt x="479" y="86"/>
                    <a:pt x="478" y="86"/>
                  </a:cubicBezTo>
                  <a:cubicBezTo>
                    <a:pt x="477" y="86"/>
                    <a:pt x="477" y="86"/>
                    <a:pt x="476" y="86"/>
                  </a:cubicBezTo>
                  <a:cubicBezTo>
                    <a:pt x="475" y="85"/>
                    <a:pt x="474" y="84"/>
                    <a:pt x="474" y="82"/>
                  </a:cubicBezTo>
                  <a:cubicBezTo>
                    <a:pt x="475" y="82"/>
                    <a:pt x="475" y="81"/>
                    <a:pt x="475" y="81"/>
                  </a:cubicBezTo>
                  <a:cubicBezTo>
                    <a:pt x="475" y="81"/>
                    <a:pt x="476" y="80"/>
                    <a:pt x="476" y="80"/>
                  </a:cubicBezTo>
                  <a:cubicBezTo>
                    <a:pt x="476" y="80"/>
                    <a:pt x="477" y="80"/>
                    <a:pt x="477" y="79"/>
                  </a:cubicBezTo>
                  <a:cubicBezTo>
                    <a:pt x="478" y="79"/>
                    <a:pt x="479" y="78"/>
                    <a:pt x="480" y="77"/>
                  </a:cubicBezTo>
                  <a:cubicBezTo>
                    <a:pt x="481" y="77"/>
                    <a:pt x="481" y="76"/>
                    <a:pt x="482" y="76"/>
                  </a:cubicBezTo>
                  <a:cubicBezTo>
                    <a:pt x="482" y="75"/>
                    <a:pt x="483" y="75"/>
                    <a:pt x="484" y="74"/>
                  </a:cubicBezTo>
                  <a:cubicBezTo>
                    <a:pt x="485" y="74"/>
                    <a:pt x="485" y="73"/>
                    <a:pt x="486" y="72"/>
                  </a:cubicBezTo>
                  <a:cubicBezTo>
                    <a:pt x="487" y="72"/>
                    <a:pt x="488" y="72"/>
                    <a:pt x="489" y="71"/>
                  </a:cubicBezTo>
                  <a:cubicBezTo>
                    <a:pt x="489" y="71"/>
                    <a:pt x="490" y="71"/>
                    <a:pt x="490" y="71"/>
                  </a:cubicBezTo>
                  <a:cubicBezTo>
                    <a:pt x="491" y="70"/>
                    <a:pt x="492" y="69"/>
                    <a:pt x="492" y="68"/>
                  </a:cubicBezTo>
                  <a:cubicBezTo>
                    <a:pt x="493" y="66"/>
                    <a:pt x="493" y="64"/>
                    <a:pt x="496" y="63"/>
                  </a:cubicBezTo>
                  <a:cubicBezTo>
                    <a:pt x="498" y="62"/>
                    <a:pt x="498" y="64"/>
                    <a:pt x="500" y="65"/>
                  </a:cubicBezTo>
                  <a:cubicBezTo>
                    <a:pt x="500" y="65"/>
                    <a:pt x="501" y="64"/>
                    <a:pt x="502" y="64"/>
                  </a:cubicBezTo>
                  <a:cubicBezTo>
                    <a:pt x="502" y="64"/>
                    <a:pt x="502" y="64"/>
                    <a:pt x="502" y="64"/>
                  </a:cubicBezTo>
                  <a:cubicBezTo>
                    <a:pt x="503" y="62"/>
                    <a:pt x="504" y="60"/>
                    <a:pt x="506" y="59"/>
                  </a:cubicBezTo>
                  <a:close/>
                  <a:moveTo>
                    <a:pt x="64" y="61"/>
                  </a:moveTo>
                  <a:cubicBezTo>
                    <a:pt x="64" y="61"/>
                    <a:pt x="63" y="62"/>
                    <a:pt x="62" y="62"/>
                  </a:cubicBezTo>
                  <a:cubicBezTo>
                    <a:pt x="62" y="62"/>
                    <a:pt x="62" y="63"/>
                    <a:pt x="61" y="63"/>
                  </a:cubicBezTo>
                  <a:cubicBezTo>
                    <a:pt x="61" y="63"/>
                    <a:pt x="60" y="63"/>
                    <a:pt x="60" y="64"/>
                  </a:cubicBezTo>
                  <a:cubicBezTo>
                    <a:pt x="59" y="64"/>
                    <a:pt x="59" y="64"/>
                    <a:pt x="58" y="64"/>
                  </a:cubicBezTo>
                  <a:cubicBezTo>
                    <a:pt x="58" y="65"/>
                    <a:pt x="57" y="65"/>
                    <a:pt x="56" y="66"/>
                  </a:cubicBezTo>
                  <a:cubicBezTo>
                    <a:pt x="54" y="66"/>
                    <a:pt x="52" y="66"/>
                    <a:pt x="51" y="67"/>
                  </a:cubicBezTo>
                  <a:cubicBezTo>
                    <a:pt x="50" y="67"/>
                    <a:pt x="49" y="67"/>
                    <a:pt x="48" y="68"/>
                  </a:cubicBezTo>
                  <a:cubicBezTo>
                    <a:pt x="46" y="68"/>
                    <a:pt x="45" y="68"/>
                    <a:pt x="44" y="69"/>
                  </a:cubicBezTo>
                  <a:cubicBezTo>
                    <a:pt x="44" y="70"/>
                    <a:pt x="44" y="72"/>
                    <a:pt x="44" y="73"/>
                  </a:cubicBezTo>
                  <a:cubicBezTo>
                    <a:pt x="44" y="73"/>
                    <a:pt x="44" y="74"/>
                    <a:pt x="43" y="74"/>
                  </a:cubicBezTo>
                  <a:cubicBezTo>
                    <a:pt x="43" y="75"/>
                    <a:pt x="43" y="75"/>
                    <a:pt x="43" y="76"/>
                  </a:cubicBezTo>
                  <a:cubicBezTo>
                    <a:pt x="43" y="77"/>
                    <a:pt x="43" y="79"/>
                    <a:pt x="43" y="80"/>
                  </a:cubicBezTo>
                  <a:cubicBezTo>
                    <a:pt x="43" y="80"/>
                    <a:pt x="43" y="81"/>
                    <a:pt x="43" y="81"/>
                  </a:cubicBezTo>
                  <a:cubicBezTo>
                    <a:pt x="43" y="81"/>
                    <a:pt x="43" y="82"/>
                    <a:pt x="44" y="82"/>
                  </a:cubicBezTo>
                  <a:cubicBezTo>
                    <a:pt x="44" y="82"/>
                    <a:pt x="44" y="83"/>
                    <a:pt x="44" y="83"/>
                  </a:cubicBezTo>
                  <a:cubicBezTo>
                    <a:pt x="44" y="83"/>
                    <a:pt x="43" y="84"/>
                    <a:pt x="43" y="84"/>
                  </a:cubicBezTo>
                  <a:cubicBezTo>
                    <a:pt x="43" y="85"/>
                    <a:pt x="43" y="85"/>
                    <a:pt x="44" y="86"/>
                  </a:cubicBezTo>
                  <a:cubicBezTo>
                    <a:pt x="44" y="87"/>
                    <a:pt x="44" y="87"/>
                    <a:pt x="44" y="88"/>
                  </a:cubicBezTo>
                  <a:cubicBezTo>
                    <a:pt x="44" y="89"/>
                    <a:pt x="44" y="89"/>
                    <a:pt x="44" y="90"/>
                  </a:cubicBezTo>
                  <a:cubicBezTo>
                    <a:pt x="44" y="90"/>
                    <a:pt x="44" y="91"/>
                    <a:pt x="45" y="91"/>
                  </a:cubicBezTo>
                  <a:cubicBezTo>
                    <a:pt x="45" y="91"/>
                    <a:pt x="45" y="91"/>
                    <a:pt x="45" y="91"/>
                  </a:cubicBezTo>
                  <a:cubicBezTo>
                    <a:pt x="45" y="91"/>
                    <a:pt x="45" y="91"/>
                    <a:pt x="45" y="91"/>
                  </a:cubicBezTo>
                  <a:cubicBezTo>
                    <a:pt x="45" y="91"/>
                    <a:pt x="45" y="91"/>
                    <a:pt x="45" y="91"/>
                  </a:cubicBezTo>
                  <a:cubicBezTo>
                    <a:pt x="46" y="91"/>
                    <a:pt x="47" y="90"/>
                    <a:pt x="47" y="89"/>
                  </a:cubicBezTo>
                  <a:cubicBezTo>
                    <a:pt x="47" y="89"/>
                    <a:pt x="48" y="90"/>
                    <a:pt x="48" y="89"/>
                  </a:cubicBezTo>
                  <a:cubicBezTo>
                    <a:pt x="48" y="89"/>
                    <a:pt x="49" y="89"/>
                    <a:pt x="50" y="89"/>
                  </a:cubicBezTo>
                  <a:cubicBezTo>
                    <a:pt x="50" y="89"/>
                    <a:pt x="51" y="89"/>
                    <a:pt x="51" y="88"/>
                  </a:cubicBezTo>
                  <a:cubicBezTo>
                    <a:pt x="52" y="88"/>
                    <a:pt x="52" y="88"/>
                    <a:pt x="52" y="88"/>
                  </a:cubicBezTo>
                  <a:cubicBezTo>
                    <a:pt x="52" y="88"/>
                    <a:pt x="54" y="86"/>
                    <a:pt x="54" y="86"/>
                  </a:cubicBezTo>
                  <a:cubicBezTo>
                    <a:pt x="55" y="86"/>
                    <a:pt x="56" y="86"/>
                    <a:pt x="57" y="86"/>
                  </a:cubicBezTo>
                  <a:cubicBezTo>
                    <a:pt x="57" y="86"/>
                    <a:pt x="58" y="85"/>
                    <a:pt x="58" y="85"/>
                  </a:cubicBezTo>
                  <a:cubicBezTo>
                    <a:pt x="58" y="85"/>
                    <a:pt x="58" y="85"/>
                    <a:pt x="58" y="85"/>
                  </a:cubicBezTo>
                  <a:cubicBezTo>
                    <a:pt x="58" y="85"/>
                    <a:pt x="58" y="85"/>
                    <a:pt x="58" y="85"/>
                  </a:cubicBezTo>
                  <a:cubicBezTo>
                    <a:pt x="59" y="85"/>
                    <a:pt x="59" y="85"/>
                    <a:pt x="60" y="85"/>
                  </a:cubicBezTo>
                  <a:cubicBezTo>
                    <a:pt x="61" y="84"/>
                    <a:pt x="63" y="83"/>
                    <a:pt x="65" y="83"/>
                  </a:cubicBezTo>
                  <a:cubicBezTo>
                    <a:pt x="65" y="83"/>
                    <a:pt x="65" y="83"/>
                    <a:pt x="65" y="83"/>
                  </a:cubicBezTo>
                  <a:cubicBezTo>
                    <a:pt x="66" y="82"/>
                    <a:pt x="67" y="82"/>
                    <a:pt x="68" y="81"/>
                  </a:cubicBezTo>
                  <a:cubicBezTo>
                    <a:pt x="69" y="81"/>
                    <a:pt x="70" y="81"/>
                    <a:pt x="71" y="81"/>
                  </a:cubicBezTo>
                  <a:cubicBezTo>
                    <a:pt x="71" y="80"/>
                    <a:pt x="75" y="80"/>
                    <a:pt x="75" y="79"/>
                  </a:cubicBezTo>
                  <a:cubicBezTo>
                    <a:pt x="76" y="79"/>
                    <a:pt x="77" y="78"/>
                    <a:pt x="79" y="78"/>
                  </a:cubicBezTo>
                  <a:cubicBezTo>
                    <a:pt x="79" y="78"/>
                    <a:pt x="80" y="77"/>
                    <a:pt x="80" y="76"/>
                  </a:cubicBezTo>
                  <a:cubicBezTo>
                    <a:pt x="80" y="76"/>
                    <a:pt x="80" y="76"/>
                    <a:pt x="80" y="76"/>
                  </a:cubicBezTo>
                  <a:cubicBezTo>
                    <a:pt x="80" y="76"/>
                    <a:pt x="80" y="75"/>
                    <a:pt x="80" y="75"/>
                  </a:cubicBezTo>
                  <a:cubicBezTo>
                    <a:pt x="80" y="74"/>
                    <a:pt x="82" y="71"/>
                    <a:pt x="82" y="71"/>
                  </a:cubicBezTo>
                  <a:cubicBezTo>
                    <a:pt x="82" y="70"/>
                    <a:pt x="82" y="70"/>
                    <a:pt x="82" y="70"/>
                  </a:cubicBezTo>
                  <a:cubicBezTo>
                    <a:pt x="83" y="69"/>
                    <a:pt x="83" y="68"/>
                    <a:pt x="83" y="67"/>
                  </a:cubicBezTo>
                  <a:cubicBezTo>
                    <a:pt x="83" y="67"/>
                    <a:pt x="83" y="65"/>
                    <a:pt x="82" y="65"/>
                  </a:cubicBezTo>
                  <a:cubicBezTo>
                    <a:pt x="81" y="65"/>
                    <a:pt x="81" y="66"/>
                    <a:pt x="80" y="66"/>
                  </a:cubicBezTo>
                  <a:cubicBezTo>
                    <a:pt x="79" y="66"/>
                    <a:pt x="78" y="66"/>
                    <a:pt x="77" y="67"/>
                  </a:cubicBezTo>
                  <a:cubicBezTo>
                    <a:pt x="76" y="67"/>
                    <a:pt x="75" y="67"/>
                    <a:pt x="74" y="67"/>
                  </a:cubicBezTo>
                  <a:cubicBezTo>
                    <a:pt x="74" y="68"/>
                    <a:pt x="74" y="68"/>
                    <a:pt x="73" y="68"/>
                  </a:cubicBezTo>
                  <a:cubicBezTo>
                    <a:pt x="72" y="69"/>
                    <a:pt x="72" y="69"/>
                    <a:pt x="71" y="69"/>
                  </a:cubicBezTo>
                  <a:cubicBezTo>
                    <a:pt x="70" y="70"/>
                    <a:pt x="68" y="70"/>
                    <a:pt x="66" y="71"/>
                  </a:cubicBezTo>
                  <a:cubicBezTo>
                    <a:pt x="66" y="72"/>
                    <a:pt x="65" y="72"/>
                    <a:pt x="65" y="73"/>
                  </a:cubicBezTo>
                  <a:cubicBezTo>
                    <a:pt x="64" y="73"/>
                    <a:pt x="63" y="73"/>
                    <a:pt x="63" y="73"/>
                  </a:cubicBezTo>
                  <a:cubicBezTo>
                    <a:pt x="62" y="73"/>
                    <a:pt x="62" y="73"/>
                    <a:pt x="61" y="74"/>
                  </a:cubicBezTo>
                  <a:cubicBezTo>
                    <a:pt x="61" y="74"/>
                    <a:pt x="60" y="74"/>
                    <a:pt x="60" y="74"/>
                  </a:cubicBezTo>
                  <a:cubicBezTo>
                    <a:pt x="59" y="75"/>
                    <a:pt x="58" y="75"/>
                    <a:pt x="58" y="76"/>
                  </a:cubicBezTo>
                  <a:cubicBezTo>
                    <a:pt x="57" y="76"/>
                    <a:pt x="57" y="76"/>
                    <a:pt x="56" y="76"/>
                  </a:cubicBezTo>
                  <a:cubicBezTo>
                    <a:pt x="56" y="76"/>
                    <a:pt x="56" y="76"/>
                    <a:pt x="55" y="76"/>
                  </a:cubicBezTo>
                  <a:cubicBezTo>
                    <a:pt x="55" y="76"/>
                    <a:pt x="55" y="76"/>
                    <a:pt x="55" y="76"/>
                  </a:cubicBezTo>
                  <a:cubicBezTo>
                    <a:pt x="55" y="75"/>
                    <a:pt x="55" y="75"/>
                    <a:pt x="55" y="74"/>
                  </a:cubicBezTo>
                  <a:cubicBezTo>
                    <a:pt x="55" y="73"/>
                    <a:pt x="56" y="72"/>
                    <a:pt x="57" y="71"/>
                  </a:cubicBezTo>
                  <a:cubicBezTo>
                    <a:pt x="57" y="71"/>
                    <a:pt x="58" y="70"/>
                    <a:pt x="58" y="70"/>
                  </a:cubicBezTo>
                  <a:cubicBezTo>
                    <a:pt x="58" y="70"/>
                    <a:pt x="59" y="68"/>
                    <a:pt x="60" y="68"/>
                  </a:cubicBezTo>
                  <a:cubicBezTo>
                    <a:pt x="60" y="67"/>
                    <a:pt x="60" y="67"/>
                    <a:pt x="61" y="67"/>
                  </a:cubicBezTo>
                  <a:cubicBezTo>
                    <a:pt x="62" y="66"/>
                    <a:pt x="63" y="65"/>
                    <a:pt x="64" y="65"/>
                  </a:cubicBezTo>
                  <a:cubicBezTo>
                    <a:pt x="64" y="64"/>
                    <a:pt x="65" y="64"/>
                    <a:pt x="65" y="63"/>
                  </a:cubicBezTo>
                  <a:cubicBezTo>
                    <a:pt x="66" y="63"/>
                    <a:pt x="67" y="62"/>
                    <a:pt x="67" y="61"/>
                  </a:cubicBezTo>
                  <a:cubicBezTo>
                    <a:pt x="66" y="61"/>
                    <a:pt x="66" y="61"/>
                    <a:pt x="66" y="61"/>
                  </a:cubicBezTo>
                  <a:cubicBezTo>
                    <a:pt x="66" y="61"/>
                    <a:pt x="66" y="61"/>
                    <a:pt x="66" y="61"/>
                  </a:cubicBezTo>
                  <a:cubicBezTo>
                    <a:pt x="66" y="61"/>
                    <a:pt x="65" y="61"/>
                    <a:pt x="64" y="61"/>
                  </a:cubicBezTo>
                  <a:close/>
                  <a:moveTo>
                    <a:pt x="907" y="68"/>
                  </a:moveTo>
                  <a:cubicBezTo>
                    <a:pt x="909" y="68"/>
                    <a:pt x="909" y="68"/>
                    <a:pt x="910" y="69"/>
                  </a:cubicBezTo>
                  <a:cubicBezTo>
                    <a:pt x="910" y="70"/>
                    <a:pt x="911" y="70"/>
                    <a:pt x="911" y="71"/>
                  </a:cubicBezTo>
                  <a:cubicBezTo>
                    <a:pt x="912" y="71"/>
                    <a:pt x="914" y="74"/>
                    <a:pt x="913" y="75"/>
                  </a:cubicBezTo>
                  <a:cubicBezTo>
                    <a:pt x="912" y="77"/>
                    <a:pt x="911" y="78"/>
                    <a:pt x="910" y="79"/>
                  </a:cubicBezTo>
                  <a:cubicBezTo>
                    <a:pt x="910" y="79"/>
                    <a:pt x="909" y="79"/>
                    <a:pt x="909" y="80"/>
                  </a:cubicBezTo>
                  <a:cubicBezTo>
                    <a:pt x="908" y="80"/>
                    <a:pt x="907" y="81"/>
                    <a:pt x="906" y="82"/>
                  </a:cubicBezTo>
                  <a:cubicBezTo>
                    <a:pt x="905" y="83"/>
                    <a:pt x="904" y="84"/>
                    <a:pt x="902" y="86"/>
                  </a:cubicBezTo>
                  <a:cubicBezTo>
                    <a:pt x="901" y="87"/>
                    <a:pt x="901" y="88"/>
                    <a:pt x="900" y="89"/>
                  </a:cubicBezTo>
                  <a:cubicBezTo>
                    <a:pt x="899" y="89"/>
                    <a:pt x="897" y="90"/>
                    <a:pt x="897" y="91"/>
                  </a:cubicBezTo>
                  <a:cubicBezTo>
                    <a:pt x="896" y="91"/>
                    <a:pt x="895" y="92"/>
                    <a:pt x="894" y="92"/>
                  </a:cubicBezTo>
                  <a:cubicBezTo>
                    <a:pt x="893" y="93"/>
                    <a:pt x="892" y="95"/>
                    <a:pt x="890" y="94"/>
                  </a:cubicBezTo>
                  <a:cubicBezTo>
                    <a:pt x="890" y="94"/>
                    <a:pt x="890" y="94"/>
                    <a:pt x="890" y="93"/>
                  </a:cubicBezTo>
                  <a:cubicBezTo>
                    <a:pt x="890" y="93"/>
                    <a:pt x="891" y="92"/>
                    <a:pt x="891" y="92"/>
                  </a:cubicBezTo>
                  <a:cubicBezTo>
                    <a:pt x="892" y="91"/>
                    <a:pt x="892" y="90"/>
                    <a:pt x="893" y="90"/>
                  </a:cubicBezTo>
                  <a:cubicBezTo>
                    <a:pt x="893" y="89"/>
                    <a:pt x="894" y="89"/>
                    <a:pt x="894" y="88"/>
                  </a:cubicBezTo>
                  <a:cubicBezTo>
                    <a:pt x="894" y="88"/>
                    <a:pt x="895" y="87"/>
                    <a:pt x="895" y="87"/>
                  </a:cubicBezTo>
                  <a:cubicBezTo>
                    <a:pt x="896" y="85"/>
                    <a:pt x="897" y="83"/>
                    <a:pt x="899" y="82"/>
                  </a:cubicBezTo>
                  <a:cubicBezTo>
                    <a:pt x="899" y="80"/>
                    <a:pt x="900" y="79"/>
                    <a:pt x="901" y="78"/>
                  </a:cubicBezTo>
                  <a:cubicBezTo>
                    <a:pt x="901" y="78"/>
                    <a:pt x="902" y="76"/>
                    <a:pt x="901" y="76"/>
                  </a:cubicBezTo>
                  <a:cubicBezTo>
                    <a:pt x="899" y="76"/>
                    <a:pt x="888" y="84"/>
                    <a:pt x="886" y="86"/>
                  </a:cubicBezTo>
                  <a:cubicBezTo>
                    <a:pt x="885" y="87"/>
                    <a:pt x="883" y="87"/>
                    <a:pt x="882" y="88"/>
                  </a:cubicBezTo>
                  <a:cubicBezTo>
                    <a:pt x="881" y="89"/>
                    <a:pt x="881" y="90"/>
                    <a:pt x="880" y="90"/>
                  </a:cubicBezTo>
                  <a:cubicBezTo>
                    <a:pt x="879" y="92"/>
                    <a:pt x="877" y="92"/>
                    <a:pt x="876" y="93"/>
                  </a:cubicBezTo>
                  <a:cubicBezTo>
                    <a:pt x="875" y="95"/>
                    <a:pt x="874" y="96"/>
                    <a:pt x="872" y="97"/>
                  </a:cubicBezTo>
                  <a:cubicBezTo>
                    <a:pt x="872" y="97"/>
                    <a:pt x="871" y="98"/>
                    <a:pt x="871" y="98"/>
                  </a:cubicBezTo>
                  <a:cubicBezTo>
                    <a:pt x="870" y="99"/>
                    <a:pt x="869" y="99"/>
                    <a:pt x="869" y="100"/>
                  </a:cubicBezTo>
                  <a:cubicBezTo>
                    <a:pt x="868" y="100"/>
                    <a:pt x="867" y="101"/>
                    <a:pt x="866" y="102"/>
                  </a:cubicBezTo>
                  <a:cubicBezTo>
                    <a:pt x="866" y="102"/>
                    <a:pt x="865" y="103"/>
                    <a:pt x="864" y="103"/>
                  </a:cubicBezTo>
                  <a:cubicBezTo>
                    <a:pt x="864" y="103"/>
                    <a:pt x="864" y="104"/>
                    <a:pt x="863" y="104"/>
                  </a:cubicBezTo>
                  <a:cubicBezTo>
                    <a:pt x="863" y="104"/>
                    <a:pt x="862" y="105"/>
                    <a:pt x="862" y="106"/>
                  </a:cubicBezTo>
                  <a:cubicBezTo>
                    <a:pt x="861" y="106"/>
                    <a:pt x="861" y="107"/>
                    <a:pt x="860" y="107"/>
                  </a:cubicBezTo>
                  <a:cubicBezTo>
                    <a:pt x="859" y="108"/>
                    <a:pt x="859" y="109"/>
                    <a:pt x="858" y="110"/>
                  </a:cubicBezTo>
                  <a:cubicBezTo>
                    <a:pt x="857" y="110"/>
                    <a:pt x="857" y="110"/>
                    <a:pt x="857" y="111"/>
                  </a:cubicBezTo>
                  <a:cubicBezTo>
                    <a:pt x="854" y="113"/>
                    <a:pt x="852" y="116"/>
                    <a:pt x="849" y="119"/>
                  </a:cubicBezTo>
                  <a:cubicBezTo>
                    <a:pt x="848" y="120"/>
                    <a:pt x="847" y="120"/>
                    <a:pt x="847" y="121"/>
                  </a:cubicBezTo>
                  <a:cubicBezTo>
                    <a:pt x="845" y="122"/>
                    <a:pt x="844" y="123"/>
                    <a:pt x="842" y="124"/>
                  </a:cubicBezTo>
                  <a:cubicBezTo>
                    <a:pt x="841" y="124"/>
                    <a:pt x="841" y="125"/>
                    <a:pt x="840" y="125"/>
                  </a:cubicBezTo>
                  <a:cubicBezTo>
                    <a:pt x="839" y="125"/>
                    <a:pt x="838" y="125"/>
                    <a:pt x="837" y="126"/>
                  </a:cubicBezTo>
                  <a:cubicBezTo>
                    <a:pt x="837" y="126"/>
                    <a:pt x="836" y="127"/>
                    <a:pt x="835" y="127"/>
                  </a:cubicBezTo>
                  <a:cubicBezTo>
                    <a:pt x="834" y="127"/>
                    <a:pt x="833" y="127"/>
                    <a:pt x="832" y="128"/>
                  </a:cubicBezTo>
                  <a:cubicBezTo>
                    <a:pt x="831" y="127"/>
                    <a:pt x="831" y="127"/>
                    <a:pt x="830" y="127"/>
                  </a:cubicBezTo>
                  <a:cubicBezTo>
                    <a:pt x="830" y="127"/>
                    <a:pt x="829" y="127"/>
                    <a:pt x="829" y="127"/>
                  </a:cubicBezTo>
                  <a:cubicBezTo>
                    <a:pt x="827" y="127"/>
                    <a:pt x="825" y="125"/>
                    <a:pt x="824" y="124"/>
                  </a:cubicBezTo>
                  <a:cubicBezTo>
                    <a:pt x="823" y="122"/>
                    <a:pt x="822" y="120"/>
                    <a:pt x="823" y="119"/>
                  </a:cubicBezTo>
                  <a:cubicBezTo>
                    <a:pt x="824" y="118"/>
                    <a:pt x="824" y="118"/>
                    <a:pt x="824" y="118"/>
                  </a:cubicBezTo>
                  <a:cubicBezTo>
                    <a:pt x="825" y="118"/>
                    <a:pt x="825" y="118"/>
                    <a:pt x="826" y="118"/>
                  </a:cubicBezTo>
                  <a:cubicBezTo>
                    <a:pt x="827" y="117"/>
                    <a:pt x="828" y="117"/>
                    <a:pt x="829" y="116"/>
                  </a:cubicBezTo>
                  <a:cubicBezTo>
                    <a:pt x="829" y="116"/>
                    <a:pt x="830" y="116"/>
                    <a:pt x="830" y="116"/>
                  </a:cubicBezTo>
                  <a:cubicBezTo>
                    <a:pt x="831" y="115"/>
                    <a:pt x="832" y="115"/>
                    <a:pt x="832" y="115"/>
                  </a:cubicBezTo>
                  <a:cubicBezTo>
                    <a:pt x="833" y="114"/>
                    <a:pt x="833" y="114"/>
                    <a:pt x="833" y="114"/>
                  </a:cubicBezTo>
                  <a:cubicBezTo>
                    <a:pt x="834" y="113"/>
                    <a:pt x="835" y="113"/>
                    <a:pt x="835" y="113"/>
                  </a:cubicBezTo>
                  <a:cubicBezTo>
                    <a:pt x="836" y="113"/>
                    <a:pt x="836" y="112"/>
                    <a:pt x="836" y="112"/>
                  </a:cubicBezTo>
                  <a:cubicBezTo>
                    <a:pt x="837" y="112"/>
                    <a:pt x="838" y="111"/>
                    <a:pt x="838" y="111"/>
                  </a:cubicBezTo>
                  <a:cubicBezTo>
                    <a:pt x="839" y="110"/>
                    <a:pt x="840" y="110"/>
                    <a:pt x="841" y="109"/>
                  </a:cubicBezTo>
                  <a:cubicBezTo>
                    <a:pt x="841" y="109"/>
                    <a:pt x="842" y="109"/>
                    <a:pt x="842" y="108"/>
                  </a:cubicBezTo>
                  <a:cubicBezTo>
                    <a:pt x="843" y="108"/>
                    <a:pt x="843" y="108"/>
                    <a:pt x="844" y="107"/>
                  </a:cubicBezTo>
                  <a:cubicBezTo>
                    <a:pt x="845" y="106"/>
                    <a:pt x="846" y="106"/>
                    <a:pt x="848" y="105"/>
                  </a:cubicBezTo>
                  <a:cubicBezTo>
                    <a:pt x="848" y="105"/>
                    <a:pt x="849" y="104"/>
                    <a:pt x="849" y="103"/>
                  </a:cubicBezTo>
                  <a:cubicBezTo>
                    <a:pt x="850" y="103"/>
                    <a:pt x="850" y="103"/>
                    <a:pt x="851" y="102"/>
                  </a:cubicBezTo>
                  <a:cubicBezTo>
                    <a:pt x="851" y="102"/>
                    <a:pt x="852" y="101"/>
                    <a:pt x="852" y="101"/>
                  </a:cubicBezTo>
                  <a:cubicBezTo>
                    <a:pt x="853" y="101"/>
                    <a:pt x="853" y="100"/>
                    <a:pt x="854" y="100"/>
                  </a:cubicBezTo>
                  <a:cubicBezTo>
                    <a:pt x="854" y="100"/>
                    <a:pt x="854" y="100"/>
                    <a:pt x="855" y="99"/>
                  </a:cubicBezTo>
                  <a:cubicBezTo>
                    <a:pt x="857" y="98"/>
                    <a:pt x="859" y="96"/>
                    <a:pt x="861" y="95"/>
                  </a:cubicBezTo>
                  <a:cubicBezTo>
                    <a:pt x="861" y="94"/>
                    <a:pt x="862" y="94"/>
                    <a:pt x="862" y="93"/>
                  </a:cubicBezTo>
                  <a:cubicBezTo>
                    <a:pt x="864" y="92"/>
                    <a:pt x="865" y="91"/>
                    <a:pt x="866" y="91"/>
                  </a:cubicBezTo>
                  <a:cubicBezTo>
                    <a:pt x="868" y="90"/>
                    <a:pt x="869" y="88"/>
                    <a:pt x="871" y="87"/>
                  </a:cubicBezTo>
                  <a:cubicBezTo>
                    <a:pt x="872" y="87"/>
                    <a:pt x="873" y="86"/>
                    <a:pt x="874" y="85"/>
                  </a:cubicBezTo>
                  <a:cubicBezTo>
                    <a:pt x="875" y="85"/>
                    <a:pt x="875" y="85"/>
                    <a:pt x="876" y="84"/>
                  </a:cubicBezTo>
                  <a:cubicBezTo>
                    <a:pt x="877" y="83"/>
                    <a:pt x="879" y="82"/>
                    <a:pt x="880" y="82"/>
                  </a:cubicBezTo>
                  <a:cubicBezTo>
                    <a:pt x="883" y="80"/>
                    <a:pt x="885" y="78"/>
                    <a:pt x="888" y="77"/>
                  </a:cubicBezTo>
                  <a:cubicBezTo>
                    <a:pt x="889" y="76"/>
                    <a:pt x="889" y="76"/>
                    <a:pt x="889" y="76"/>
                  </a:cubicBezTo>
                  <a:cubicBezTo>
                    <a:pt x="890" y="75"/>
                    <a:pt x="891" y="75"/>
                    <a:pt x="892" y="74"/>
                  </a:cubicBezTo>
                  <a:cubicBezTo>
                    <a:pt x="893" y="74"/>
                    <a:pt x="894" y="73"/>
                    <a:pt x="894" y="73"/>
                  </a:cubicBezTo>
                  <a:cubicBezTo>
                    <a:pt x="895" y="73"/>
                    <a:pt x="896" y="72"/>
                    <a:pt x="896" y="72"/>
                  </a:cubicBezTo>
                  <a:cubicBezTo>
                    <a:pt x="897" y="72"/>
                    <a:pt x="897" y="71"/>
                    <a:pt x="898" y="71"/>
                  </a:cubicBezTo>
                  <a:cubicBezTo>
                    <a:pt x="899" y="71"/>
                    <a:pt x="900" y="70"/>
                    <a:pt x="901" y="70"/>
                  </a:cubicBezTo>
                  <a:cubicBezTo>
                    <a:pt x="903" y="69"/>
                    <a:pt x="904" y="68"/>
                    <a:pt x="906" y="68"/>
                  </a:cubicBezTo>
                  <a:cubicBezTo>
                    <a:pt x="906" y="68"/>
                    <a:pt x="907" y="68"/>
                    <a:pt x="907" y="68"/>
                  </a:cubicBezTo>
                  <a:close/>
                  <a:moveTo>
                    <a:pt x="315" y="70"/>
                  </a:moveTo>
                  <a:cubicBezTo>
                    <a:pt x="313" y="71"/>
                    <a:pt x="312" y="71"/>
                    <a:pt x="310" y="71"/>
                  </a:cubicBezTo>
                  <a:cubicBezTo>
                    <a:pt x="310" y="71"/>
                    <a:pt x="310" y="71"/>
                    <a:pt x="310" y="72"/>
                  </a:cubicBezTo>
                  <a:cubicBezTo>
                    <a:pt x="310" y="72"/>
                    <a:pt x="310" y="72"/>
                    <a:pt x="310" y="72"/>
                  </a:cubicBezTo>
                  <a:cubicBezTo>
                    <a:pt x="311" y="72"/>
                    <a:pt x="312" y="72"/>
                    <a:pt x="312" y="73"/>
                  </a:cubicBezTo>
                  <a:cubicBezTo>
                    <a:pt x="312" y="75"/>
                    <a:pt x="309" y="75"/>
                    <a:pt x="308" y="74"/>
                  </a:cubicBezTo>
                  <a:cubicBezTo>
                    <a:pt x="308" y="74"/>
                    <a:pt x="307" y="73"/>
                    <a:pt x="308" y="73"/>
                  </a:cubicBezTo>
                  <a:cubicBezTo>
                    <a:pt x="308" y="73"/>
                    <a:pt x="308" y="72"/>
                    <a:pt x="309" y="72"/>
                  </a:cubicBezTo>
                  <a:cubicBezTo>
                    <a:pt x="309" y="72"/>
                    <a:pt x="309" y="72"/>
                    <a:pt x="309" y="72"/>
                  </a:cubicBezTo>
                  <a:cubicBezTo>
                    <a:pt x="308" y="72"/>
                    <a:pt x="306" y="72"/>
                    <a:pt x="306" y="73"/>
                  </a:cubicBezTo>
                  <a:cubicBezTo>
                    <a:pt x="307" y="73"/>
                    <a:pt x="307" y="74"/>
                    <a:pt x="307" y="74"/>
                  </a:cubicBezTo>
                  <a:cubicBezTo>
                    <a:pt x="307" y="74"/>
                    <a:pt x="307" y="75"/>
                    <a:pt x="307" y="75"/>
                  </a:cubicBezTo>
                  <a:cubicBezTo>
                    <a:pt x="306" y="75"/>
                    <a:pt x="306" y="75"/>
                    <a:pt x="305" y="75"/>
                  </a:cubicBezTo>
                  <a:cubicBezTo>
                    <a:pt x="305" y="75"/>
                    <a:pt x="304" y="76"/>
                    <a:pt x="304" y="76"/>
                  </a:cubicBezTo>
                  <a:cubicBezTo>
                    <a:pt x="303" y="76"/>
                    <a:pt x="303" y="77"/>
                    <a:pt x="302" y="77"/>
                  </a:cubicBezTo>
                  <a:cubicBezTo>
                    <a:pt x="301" y="78"/>
                    <a:pt x="300" y="80"/>
                    <a:pt x="298" y="80"/>
                  </a:cubicBezTo>
                  <a:cubicBezTo>
                    <a:pt x="298" y="81"/>
                    <a:pt x="301" y="82"/>
                    <a:pt x="302" y="81"/>
                  </a:cubicBezTo>
                  <a:cubicBezTo>
                    <a:pt x="302" y="81"/>
                    <a:pt x="303" y="80"/>
                    <a:pt x="303" y="80"/>
                  </a:cubicBezTo>
                  <a:cubicBezTo>
                    <a:pt x="305" y="82"/>
                    <a:pt x="308" y="78"/>
                    <a:pt x="310" y="77"/>
                  </a:cubicBezTo>
                  <a:cubicBezTo>
                    <a:pt x="311" y="76"/>
                    <a:pt x="313" y="75"/>
                    <a:pt x="313" y="74"/>
                  </a:cubicBezTo>
                  <a:cubicBezTo>
                    <a:pt x="314" y="73"/>
                    <a:pt x="314" y="72"/>
                    <a:pt x="314" y="72"/>
                  </a:cubicBezTo>
                  <a:cubicBezTo>
                    <a:pt x="314" y="71"/>
                    <a:pt x="315" y="71"/>
                    <a:pt x="315" y="71"/>
                  </a:cubicBezTo>
                  <a:cubicBezTo>
                    <a:pt x="315" y="70"/>
                    <a:pt x="315" y="70"/>
                    <a:pt x="315" y="70"/>
                  </a:cubicBezTo>
                  <a:cubicBezTo>
                    <a:pt x="315" y="70"/>
                    <a:pt x="315" y="70"/>
                    <a:pt x="315" y="70"/>
                  </a:cubicBezTo>
                  <a:cubicBezTo>
                    <a:pt x="315" y="70"/>
                    <a:pt x="315" y="70"/>
                    <a:pt x="315" y="70"/>
                  </a:cubicBezTo>
                  <a:cubicBezTo>
                    <a:pt x="315" y="70"/>
                    <a:pt x="315" y="70"/>
                    <a:pt x="315" y="70"/>
                  </a:cubicBezTo>
                  <a:close/>
                  <a:moveTo>
                    <a:pt x="108" y="72"/>
                  </a:moveTo>
                  <a:cubicBezTo>
                    <a:pt x="108" y="72"/>
                    <a:pt x="107" y="72"/>
                    <a:pt x="107" y="72"/>
                  </a:cubicBezTo>
                  <a:cubicBezTo>
                    <a:pt x="106" y="73"/>
                    <a:pt x="105" y="73"/>
                    <a:pt x="105" y="73"/>
                  </a:cubicBezTo>
                  <a:cubicBezTo>
                    <a:pt x="104" y="73"/>
                    <a:pt x="104" y="73"/>
                    <a:pt x="103" y="73"/>
                  </a:cubicBezTo>
                  <a:cubicBezTo>
                    <a:pt x="103" y="73"/>
                    <a:pt x="102" y="73"/>
                    <a:pt x="102" y="74"/>
                  </a:cubicBezTo>
                  <a:cubicBezTo>
                    <a:pt x="101" y="74"/>
                    <a:pt x="101" y="74"/>
                    <a:pt x="100" y="74"/>
                  </a:cubicBezTo>
                  <a:cubicBezTo>
                    <a:pt x="100" y="74"/>
                    <a:pt x="100" y="74"/>
                    <a:pt x="100" y="74"/>
                  </a:cubicBezTo>
                  <a:cubicBezTo>
                    <a:pt x="99" y="75"/>
                    <a:pt x="98" y="75"/>
                    <a:pt x="98" y="75"/>
                  </a:cubicBezTo>
                  <a:cubicBezTo>
                    <a:pt x="97" y="75"/>
                    <a:pt x="97" y="75"/>
                    <a:pt x="96" y="75"/>
                  </a:cubicBezTo>
                  <a:cubicBezTo>
                    <a:pt x="95" y="76"/>
                    <a:pt x="94" y="76"/>
                    <a:pt x="94" y="76"/>
                  </a:cubicBezTo>
                  <a:cubicBezTo>
                    <a:pt x="93" y="77"/>
                    <a:pt x="92" y="77"/>
                    <a:pt x="92" y="78"/>
                  </a:cubicBezTo>
                  <a:cubicBezTo>
                    <a:pt x="91" y="78"/>
                    <a:pt x="91" y="78"/>
                    <a:pt x="90" y="78"/>
                  </a:cubicBezTo>
                  <a:cubicBezTo>
                    <a:pt x="89" y="79"/>
                    <a:pt x="87" y="81"/>
                    <a:pt x="86" y="82"/>
                  </a:cubicBezTo>
                  <a:cubicBezTo>
                    <a:pt x="86" y="82"/>
                    <a:pt x="86" y="83"/>
                    <a:pt x="86" y="83"/>
                  </a:cubicBezTo>
                  <a:cubicBezTo>
                    <a:pt x="86" y="84"/>
                    <a:pt x="85" y="85"/>
                    <a:pt x="85" y="85"/>
                  </a:cubicBezTo>
                  <a:cubicBezTo>
                    <a:pt x="85" y="86"/>
                    <a:pt x="85" y="86"/>
                    <a:pt x="85" y="87"/>
                  </a:cubicBezTo>
                  <a:cubicBezTo>
                    <a:pt x="85" y="87"/>
                    <a:pt x="83" y="89"/>
                    <a:pt x="83" y="89"/>
                  </a:cubicBezTo>
                  <a:cubicBezTo>
                    <a:pt x="83" y="89"/>
                    <a:pt x="84" y="90"/>
                    <a:pt x="83" y="90"/>
                  </a:cubicBezTo>
                  <a:cubicBezTo>
                    <a:pt x="83" y="90"/>
                    <a:pt x="82" y="91"/>
                    <a:pt x="82" y="92"/>
                  </a:cubicBezTo>
                  <a:cubicBezTo>
                    <a:pt x="81" y="93"/>
                    <a:pt x="81" y="93"/>
                    <a:pt x="81" y="94"/>
                  </a:cubicBezTo>
                  <a:cubicBezTo>
                    <a:pt x="81" y="94"/>
                    <a:pt x="80" y="95"/>
                    <a:pt x="80" y="96"/>
                  </a:cubicBezTo>
                  <a:cubicBezTo>
                    <a:pt x="80" y="96"/>
                    <a:pt x="80" y="96"/>
                    <a:pt x="80" y="97"/>
                  </a:cubicBezTo>
                  <a:cubicBezTo>
                    <a:pt x="79" y="97"/>
                    <a:pt x="79" y="98"/>
                    <a:pt x="78" y="100"/>
                  </a:cubicBezTo>
                  <a:cubicBezTo>
                    <a:pt x="78" y="100"/>
                    <a:pt x="78" y="100"/>
                    <a:pt x="77" y="101"/>
                  </a:cubicBezTo>
                  <a:cubicBezTo>
                    <a:pt x="77" y="101"/>
                    <a:pt x="77" y="101"/>
                    <a:pt x="77" y="102"/>
                  </a:cubicBezTo>
                  <a:cubicBezTo>
                    <a:pt x="77" y="103"/>
                    <a:pt x="76" y="103"/>
                    <a:pt x="76" y="105"/>
                  </a:cubicBezTo>
                  <a:cubicBezTo>
                    <a:pt x="75" y="105"/>
                    <a:pt x="73" y="108"/>
                    <a:pt x="73" y="109"/>
                  </a:cubicBezTo>
                  <a:cubicBezTo>
                    <a:pt x="73" y="110"/>
                    <a:pt x="73" y="110"/>
                    <a:pt x="73" y="111"/>
                  </a:cubicBezTo>
                  <a:cubicBezTo>
                    <a:pt x="73" y="111"/>
                    <a:pt x="73" y="111"/>
                    <a:pt x="73" y="111"/>
                  </a:cubicBezTo>
                  <a:cubicBezTo>
                    <a:pt x="72" y="112"/>
                    <a:pt x="72" y="113"/>
                    <a:pt x="71" y="113"/>
                  </a:cubicBezTo>
                  <a:cubicBezTo>
                    <a:pt x="71" y="114"/>
                    <a:pt x="70" y="114"/>
                    <a:pt x="70" y="115"/>
                  </a:cubicBezTo>
                  <a:cubicBezTo>
                    <a:pt x="69" y="115"/>
                    <a:pt x="69" y="116"/>
                    <a:pt x="69" y="116"/>
                  </a:cubicBezTo>
                  <a:cubicBezTo>
                    <a:pt x="69" y="117"/>
                    <a:pt x="68" y="118"/>
                    <a:pt x="68" y="118"/>
                  </a:cubicBezTo>
                  <a:cubicBezTo>
                    <a:pt x="68" y="119"/>
                    <a:pt x="68" y="119"/>
                    <a:pt x="67" y="120"/>
                  </a:cubicBezTo>
                  <a:cubicBezTo>
                    <a:pt x="67" y="121"/>
                    <a:pt x="67" y="121"/>
                    <a:pt x="67" y="122"/>
                  </a:cubicBezTo>
                  <a:cubicBezTo>
                    <a:pt x="67" y="122"/>
                    <a:pt x="67" y="122"/>
                    <a:pt x="67" y="122"/>
                  </a:cubicBezTo>
                  <a:cubicBezTo>
                    <a:pt x="66" y="123"/>
                    <a:pt x="66" y="124"/>
                    <a:pt x="65" y="124"/>
                  </a:cubicBezTo>
                  <a:cubicBezTo>
                    <a:pt x="65" y="125"/>
                    <a:pt x="64" y="125"/>
                    <a:pt x="64" y="126"/>
                  </a:cubicBezTo>
                  <a:cubicBezTo>
                    <a:pt x="64" y="126"/>
                    <a:pt x="63" y="126"/>
                    <a:pt x="63" y="127"/>
                  </a:cubicBezTo>
                  <a:cubicBezTo>
                    <a:pt x="63" y="127"/>
                    <a:pt x="62" y="128"/>
                    <a:pt x="62" y="128"/>
                  </a:cubicBezTo>
                  <a:cubicBezTo>
                    <a:pt x="62" y="129"/>
                    <a:pt x="62" y="130"/>
                    <a:pt x="61" y="130"/>
                  </a:cubicBezTo>
                  <a:cubicBezTo>
                    <a:pt x="61" y="131"/>
                    <a:pt x="61" y="131"/>
                    <a:pt x="60" y="132"/>
                  </a:cubicBezTo>
                  <a:cubicBezTo>
                    <a:pt x="60" y="132"/>
                    <a:pt x="60" y="133"/>
                    <a:pt x="59" y="134"/>
                  </a:cubicBezTo>
                  <a:cubicBezTo>
                    <a:pt x="59" y="135"/>
                    <a:pt x="57" y="135"/>
                    <a:pt x="57" y="136"/>
                  </a:cubicBezTo>
                  <a:cubicBezTo>
                    <a:pt x="57" y="136"/>
                    <a:pt x="57" y="136"/>
                    <a:pt x="57" y="136"/>
                  </a:cubicBezTo>
                  <a:cubicBezTo>
                    <a:pt x="57" y="136"/>
                    <a:pt x="58" y="137"/>
                    <a:pt x="58" y="137"/>
                  </a:cubicBezTo>
                  <a:cubicBezTo>
                    <a:pt x="58" y="137"/>
                    <a:pt x="58" y="137"/>
                    <a:pt x="59" y="137"/>
                  </a:cubicBezTo>
                  <a:cubicBezTo>
                    <a:pt x="59" y="137"/>
                    <a:pt x="60" y="137"/>
                    <a:pt x="61" y="137"/>
                  </a:cubicBezTo>
                  <a:cubicBezTo>
                    <a:pt x="61" y="137"/>
                    <a:pt x="62" y="136"/>
                    <a:pt x="62" y="136"/>
                  </a:cubicBezTo>
                  <a:cubicBezTo>
                    <a:pt x="63" y="136"/>
                    <a:pt x="63" y="136"/>
                    <a:pt x="64" y="135"/>
                  </a:cubicBezTo>
                  <a:cubicBezTo>
                    <a:pt x="64" y="135"/>
                    <a:pt x="65" y="134"/>
                    <a:pt x="66" y="134"/>
                  </a:cubicBezTo>
                  <a:cubicBezTo>
                    <a:pt x="67" y="133"/>
                    <a:pt x="68" y="132"/>
                    <a:pt x="69" y="132"/>
                  </a:cubicBezTo>
                  <a:cubicBezTo>
                    <a:pt x="70" y="133"/>
                    <a:pt x="72" y="134"/>
                    <a:pt x="73" y="134"/>
                  </a:cubicBezTo>
                  <a:cubicBezTo>
                    <a:pt x="74" y="135"/>
                    <a:pt x="76" y="134"/>
                    <a:pt x="76" y="135"/>
                  </a:cubicBezTo>
                  <a:cubicBezTo>
                    <a:pt x="77" y="136"/>
                    <a:pt x="77" y="136"/>
                    <a:pt x="77" y="137"/>
                  </a:cubicBezTo>
                  <a:cubicBezTo>
                    <a:pt x="77" y="137"/>
                    <a:pt x="78" y="138"/>
                    <a:pt x="78" y="138"/>
                  </a:cubicBezTo>
                  <a:cubicBezTo>
                    <a:pt x="77" y="139"/>
                    <a:pt x="77" y="140"/>
                    <a:pt x="76" y="140"/>
                  </a:cubicBezTo>
                  <a:cubicBezTo>
                    <a:pt x="76" y="141"/>
                    <a:pt x="75" y="142"/>
                    <a:pt x="74" y="142"/>
                  </a:cubicBezTo>
                  <a:cubicBezTo>
                    <a:pt x="73" y="143"/>
                    <a:pt x="73" y="143"/>
                    <a:pt x="73" y="143"/>
                  </a:cubicBezTo>
                  <a:cubicBezTo>
                    <a:pt x="73" y="144"/>
                    <a:pt x="74" y="145"/>
                    <a:pt x="75" y="145"/>
                  </a:cubicBezTo>
                  <a:cubicBezTo>
                    <a:pt x="76" y="145"/>
                    <a:pt x="76" y="145"/>
                    <a:pt x="77" y="145"/>
                  </a:cubicBezTo>
                  <a:cubicBezTo>
                    <a:pt x="77" y="145"/>
                    <a:pt x="78" y="145"/>
                    <a:pt x="78" y="145"/>
                  </a:cubicBezTo>
                  <a:cubicBezTo>
                    <a:pt x="78" y="145"/>
                    <a:pt x="78" y="145"/>
                    <a:pt x="78" y="145"/>
                  </a:cubicBezTo>
                  <a:cubicBezTo>
                    <a:pt x="78" y="145"/>
                    <a:pt x="79" y="145"/>
                    <a:pt x="79" y="145"/>
                  </a:cubicBezTo>
                  <a:cubicBezTo>
                    <a:pt x="79" y="145"/>
                    <a:pt x="80" y="145"/>
                    <a:pt x="80" y="145"/>
                  </a:cubicBezTo>
                  <a:cubicBezTo>
                    <a:pt x="80" y="145"/>
                    <a:pt x="80" y="145"/>
                    <a:pt x="80" y="145"/>
                  </a:cubicBezTo>
                  <a:cubicBezTo>
                    <a:pt x="81" y="144"/>
                    <a:pt x="81" y="144"/>
                    <a:pt x="82" y="143"/>
                  </a:cubicBezTo>
                  <a:cubicBezTo>
                    <a:pt x="83" y="142"/>
                    <a:pt x="83" y="142"/>
                    <a:pt x="84" y="141"/>
                  </a:cubicBezTo>
                  <a:cubicBezTo>
                    <a:pt x="84" y="141"/>
                    <a:pt x="84" y="140"/>
                    <a:pt x="84" y="139"/>
                  </a:cubicBezTo>
                  <a:cubicBezTo>
                    <a:pt x="85" y="139"/>
                    <a:pt x="85" y="138"/>
                    <a:pt x="85" y="138"/>
                  </a:cubicBezTo>
                  <a:cubicBezTo>
                    <a:pt x="85" y="138"/>
                    <a:pt x="85" y="137"/>
                    <a:pt x="85" y="137"/>
                  </a:cubicBezTo>
                  <a:cubicBezTo>
                    <a:pt x="86" y="136"/>
                    <a:pt x="86" y="135"/>
                    <a:pt x="86" y="134"/>
                  </a:cubicBezTo>
                  <a:cubicBezTo>
                    <a:pt x="86" y="133"/>
                    <a:pt x="87" y="133"/>
                    <a:pt x="87" y="132"/>
                  </a:cubicBezTo>
                  <a:cubicBezTo>
                    <a:pt x="87" y="132"/>
                    <a:pt x="87" y="131"/>
                    <a:pt x="87" y="130"/>
                  </a:cubicBezTo>
                  <a:cubicBezTo>
                    <a:pt x="88" y="130"/>
                    <a:pt x="88" y="129"/>
                    <a:pt x="88" y="129"/>
                  </a:cubicBezTo>
                  <a:cubicBezTo>
                    <a:pt x="89" y="129"/>
                    <a:pt x="89" y="128"/>
                    <a:pt x="89" y="128"/>
                  </a:cubicBezTo>
                  <a:cubicBezTo>
                    <a:pt x="89" y="128"/>
                    <a:pt x="90" y="127"/>
                    <a:pt x="90" y="126"/>
                  </a:cubicBezTo>
                  <a:cubicBezTo>
                    <a:pt x="90" y="125"/>
                    <a:pt x="90" y="124"/>
                    <a:pt x="90" y="123"/>
                  </a:cubicBezTo>
                  <a:cubicBezTo>
                    <a:pt x="90" y="122"/>
                    <a:pt x="91" y="122"/>
                    <a:pt x="91" y="121"/>
                  </a:cubicBezTo>
                  <a:cubicBezTo>
                    <a:pt x="91" y="121"/>
                    <a:pt x="91" y="120"/>
                    <a:pt x="91" y="120"/>
                  </a:cubicBezTo>
                  <a:cubicBezTo>
                    <a:pt x="91" y="118"/>
                    <a:pt x="92" y="117"/>
                    <a:pt x="92" y="115"/>
                  </a:cubicBezTo>
                  <a:cubicBezTo>
                    <a:pt x="93" y="115"/>
                    <a:pt x="94" y="113"/>
                    <a:pt x="94" y="113"/>
                  </a:cubicBezTo>
                  <a:cubicBezTo>
                    <a:pt x="94" y="112"/>
                    <a:pt x="94" y="110"/>
                    <a:pt x="95" y="109"/>
                  </a:cubicBezTo>
                  <a:cubicBezTo>
                    <a:pt x="95" y="108"/>
                    <a:pt x="96" y="108"/>
                    <a:pt x="96" y="107"/>
                  </a:cubicBezTo>
                  <a:cubicBezTo>
                    <a:pt x="96" y="106"/>
                    <a:pt x="97" y="105"/>
                    <a:pt x="97" y="104"/>
                  </a:cubicBezTo>
                  <a:cubicBezTo>
                    <a:pt x="97" y="104"/>
                    <a:pt x="97" y="103"/>
                    <a:pt x="97" y="103"/>
                  </a:cubicBezTo>
                  <a:cubicBezTo>
                    <a:pt x="98" y="103"/>
                    <a:pt x="98" y="102"/>
                    <a:pt x="98" y="102"/>
                  </a:cubicBezTo>
                  <a:cubicBezTo>
                    <a:pt x="98" y="101"/>
                    <a:pt x="99" y="100"/>
                    <a:pt x="99" y="99"/>
                  </a:cubicBezTo>
                  <a:cubicBezTo>
                    <a:pt x="99" y="98"/>
                    <a:pt x="101" y="96"/>
                    <a:pt x="101" y="95"/>
                  </a:cubicBezTo>
                  <a:cubicBezTo>
                    <a:pt x="101" y="95"/>
                    <a:pt x="101" y="95"/>
                    <a:pt x="101" y="95"/>
                  </a:cubicBezTo>
                  <a:cubicBezTo>
                    <a:pt x="101" y="94"/>
                    <a:pt x="102" y="93"/>
                    <a:pt x="102" y="92"/>
                  </a:cubicBezTo>
                  <a:cubicBezTo>
                    <a:pt x="102" y="92"/>
                    <a:pt x="103" y="92"/>
                    <a:pt x="103" y="91"/>
                  </a:cubicBezTo>
                  <a:cubicBezTo>
                    <a:pt x="103" y="91"/>
                    <a:pt x="103" y="91"/>
                    <a:pt x="103" y="90"/>
                  </a:cubicBezTo>
                  <a:cubicBezTo>
                    <a:pt x="104" y="89"/>
                    <a:pt x="104" y="87"/>
                    <a:pt x="105" y="86"/>
                  </a:cubicBezTo>
                  <a:cubicBezTo>
                    <a:pt x="105" y="85"/>
                    <a:pt x="106" y="85"/>
                    <a:pt x="106" y="85"/>
                  </a:cubicBezTo>
                  <a:cubicBezTo>
                    <a:pt x="106" y="84"/>
                    <a:pt x="106" y="84"/>
                    <a:pt x="107" y="83"/>
                  </a:cubicBezTo>
                  <a:cubicBezTo>
                    <a:pt x="107" y="83"/>
                    <a:pt x="107" y="83"/>
                    <a:pt x="107" y="83"/>
                  </a:cubicBezTo>
                  <a:cubicBezTo>
                    <a:pt x="106" y="82"/>
                    <a:pt x="109" y="77"/>
                    <a:pt x="109" y="76"/>
                  </a:cubicBezTo>
                  <a:cubicBezTo>
                    <a:pt x="109" y="75"/>
                    <a:pt x="109" y="74"/>
                    <a:pt x="109" y="74"/>
                  </a:cubicBezTo>
                  <a:cubicBezTo>
                    <a:pt x="109" y="73"/>
                    <a:pt x="109" y="72"/>
                    <a:pt x="108" y="72"/>
                  </a:cubicBezTo>
                  <a:close/>
                  <a:moveTo>
                    <a:pt x="188" y="73"/>
                  </a:moveTo>
                  <a:cubicBezTo>
                    <a:pt x="188" y="73"/>
                    <a:pt x="187" y="74"/>
                    <a:pt x="187" y="74"/>
                  </a:cubicBezTo>
                  <a:cubicBezTo>
                    <a:pt x="187" y="74"/>
                    <a:pt x="187" y="75"/>
                    <a:pt x="187" y="75"/>
                  </a:cubicBezTo>
                  <a:cubicBezTo>
                    <a:pt x="187" y="75"/>
                    <a:pt x="187" y="75"/>
                    <a:pt x="187" y="75"/>
                  </a:cubicBezTo>
                  <a:cubicBezTo>
                    <a:pt x="188" y="75"/>
                    <a:pt x="188" y="74"/>
                    <a:pt x="188" y="73"/>
                  </a:cubicBezTo>
                  <a:close/>
                  <a:moveTo>
                    <a:pt x="797" y="76"/>
                  </a:moveTo>
                  <a:cubicBezTo>
                    <a:pt x="797" y="76"/>
                    <a:pt x="796" y="77"/>
                    <a:pt x="796" y="77"/>
                  </a:cubicBezTo>
                  <a:cubicBezTo>
                    <a:pt x="796" y="77"/>
                    <a:pt x="796" y="77"/>
                    <a:pt x="796" y="77"/>
                  </a:cubicBezTo>
                  <a:cubicBezTo>
                    <a:pt x="796" y="77"/>
                    <a:pt x="796" y="77"/>
                    <a:pt x="796" y="77"/>
                  </a:cubicBezTo>
                  <a:cubicBezTo>
                    <a:pt x="797" y="76"/>
                    <a:pt x="797" y="76"/>
                    <a:pt x="797" y="76"/>
                  </a:cubicBezTo>
                  <a:close/>
                  <a:moveTo>
                    <a:pt x="541" y="85"/>
                  </a:moveTo>
                  <a:cubicBezTo>
                    <a:pt x="541" y="85"/>
                    <a:pt x="539" y="86"/>
                    <a:pt x="539" y="87"/>
                  </a:cubicBezTo>
                  <a:cubicBezTo>
                    <a:pt x="539" y="87"/>
                    <a:pt x="539" y="88"/>
                    <a:pt x="539" y="88"/>
                  </a:cubicBezTo>
                  <a:cubicBezTo>
                    <a:pt x="539" y="89"/>
                    <a:pt x="538" y="90"/>
                    <a:pt x="538" y="90"/>
                  </a:cubicBezTo>
                  <a:cubicBezTo>
                    <a:pt x="538" y="90"/>
                    <a:pt x="538" y="90"/>
                    <a:pt x="538" y="90"/>
                  </a:cubicBezTo>
                  <a:cubicBezTo>
                    <a:pt x="539" y="89"/>
                    <a:pt x="540" y="88"/>
                    <a:pt x="541" y="88"/>
                  </a:cubicBezTo>
                  <a:cubicBezTo>
                    <a:pt x="541" y="88"/>
                    <a:pt x="541" y="88"/>
                    <a:pt x="541" y="88"/>
                  </a:cubicBezTo>
                  <a:cubicBezTo>
                    <a:pt x="541" y="88"/>
                    <a:pt x="541" y="88"/>
                    <a:pt x="541" y="88"/>
                  </a:cubicBezTo>
                  <a:cubicBezTo>
                    <a:pt x="541" y="88"/>
                    <a:pt x="543" y="85"/>
                    <a:pt x="542" y="85"/>
                  </a:cubicBezTo>
                  <a:cubicBezTo>
                    <a:pt x="542" y="85"/>
                    <a:pt x="542" y="85"/>
                    <a:pt x="542" y="85"/>
                  </a:cubicBezTo>
                  <a:cubicBezTo>
                    <a:pt x="542" y="85"/>
                    <a:pt x="542" y="85"/>
                    <a:pt x="541" y="85"/>
                  </a:cubicBezTo>
                  <a:close/>
                  <a:moveTo>
                    <a:pt x="918" y="89"/>
                  </a:moveTo>
                  <a:cubicBezTo>
                    <a:pt x="920" y="89"/>
                    <a:pt x="923" y="88"/>
                    <a:pt x="924" y="89"/>
                  </a:cubicBezTo>
                  <a:cubicBezTo>
                    <a:pt x="926" y="90"/>
                    <a:pt x="927" y="91"/>
                    <a:pt x="928" y="93"/>
                  </a:cubicBezTo>
                  <a:cubicBezTo>
                    <a:pt x="928" y="94"/>
                    <a:pt x="928" y="96"/>
                    <a:pt x="927" y="97"/>
                  </a:cubicBezTo>
                  <a:cubicBezTo>
                    <a:pt x="927" y="97"/>
                    <a:pt x="926" y="98"/>
                    <a:pt x="926" y="98"/>
                  </a:cubicBezTo>
                  <a:cubicBezTo>
                    <a:pt x="926" y="98"/>
                    <a:pt x="925" y="99"/>
                    <a:pt x="925" y="99"/>
                  </a:cubicBezTo>
                  <a:cubicBezTo>
                    <a:pt x="924" y="100"/>
                    <a:pt x="923" y="100"/>
                    <a:pt x="923" y="101"/>
                  </a:cubicBezTo>
                  <a:cubicBezTo>
                    <a:pt x="922" y="101"/>
                    <a:pt x="921" y="102"/>
                    <a:pt x="920" y="103"/>
                  </a:cubicBezTo>
                  <a:cubicBezTo>
                    <a:pt x="919" y="103"/>
                    <a:pt x="919" y="104"/>
                    <a:pt x="918" y="104"/>
                  </a:cubicBezTo>
                  <a:cubicBezTo>
                    <a:pt x="918" y="105"/>
                    <a:pt x="917" y="105"/>
                    <a:pt x="917" y="106"/>
                  </a:cubicBezTo>
                  <a:cubicBezTo>
                    <a:pt x="916" y="106"/>
                    <a:pt x="916" y="106"/>
                    <a:pt x="916" y="107"/>
                  </a:cubicBezTo>
                  <a:cubicBezTo>
                    <a:pt x="915" y="108"/>
                    <a:pt x="914" y="109"/>
                    <a:pt x="913" y="109"/>
                  </a:cubicBezTo>
                  <a:cubicBezTo>
                    <a:pt x="911" y="110"/>
                    <a:pt x="910" y="111"/>
                    <a:pt x="909" y="112"/>
                  </a:cubicBezTo>
                  <a:cubicBezTo>
                    <a:pt x="908" y="112"/>
                    <a:pt x="907" y="113"/>
                    <a:pt x="906" y="114"/>
                  </a:cubicBezTo>
                  <a:cubicBezTo>
                    <a:pt x="906" y="114"/>
                    <a:pt x="905" y="114"/>
                    <a:pt x="905" y="115"/>
                  </a:cubicBezTo>
                  <a:cubicBezTo>
                    <a:pt x="904" y="115"/>
                    <a:pt x="903" y="116"/>
                    <a:pt x="903" y="116"/>
                  </a:cubicBezTo>
                  <a:cubicBezTo>
                    <a:pt x="901" y="117"/>
                    <a:pt x="899" y="119"/>
                    <a:pt x="897" y="119"/>
                  </a:cubicBezTo>
                  <a:cubicBezTo>
                    <a:pt x="897" y="120"/>
                    <a:pt x="896" y="119"/>
                    <a:pt x="896" y="119"/>
                  </a:cubicBezTo>
                  <a:cubicBezTo>
                    <a:pt x="897" y="117"/>
                    <a:pt x="899" y="116"/>
                    <a:pt x="900" y="115"/>
                  </a:cubicBezTo>
                  <a:cubicBezTo>
                    <a:pt x="901" y="115"/>
                    <a:pt x="901" y="114"/>
                    <a:pt x="902" y="113"/>
                  </a:cubicBezTo>
                  <a:cubicBezTo>
                    <a:pt x="903" y="113"/>
                    <a:pt x="904" y="112"/>
                    <a:pt x="904" y="112"/>
                  </a:cubicBezTo>
                  <a:cubicBezTo>
                    <a:pt x="905" y="111"/>
                    <a:pt x="905" y="110"/>
                    <a:pt x="905" y="110"/>
                  </a:cubicBezTo>
                  <a:cubicBezTo>
                    <a:pt x="906" y="110"/>
                    <a:pt x="906" y="109"/>
                    <a:pt x="906" y="109"/>
                  </a:cubicBezTo>
                  <a:cubicBezTo>
                    <a:pt x="906" y="108"/>
                    <a:pt x="906" y="108"/>
                    <a:pt x="906" y="108"/>
                  </a:cubicBezTo>
                  <a:cubicBezTo>
                    <a:pt x="905" y="108"/>
                    <a:pt x="902" y="111"/>
                    <a:pt x="901" y="112"/>
                  </a:cubicBezTo>
                  <a:cubicBezTo>
                    <a:pt x="900" y="113"/>
                    <a:pt x="899" y="113"/>
                    <a:pt x="898" y="114"/>
                  </a:cubicBezTo>
                  <a:cubicBezTo>
                    <a:pt x="897" y="115"/>
                    <a:pt x="897" y="116"/>
                    <a:pt x="896" y="116"/>
                  </a:cubicBezTo>
                  <a:cubicBezTo>
                    <a:pt x="895" y="117"/>
                    <a:pt x="895" y="117"/>
                    <a:pt x="894" y="118"/>
                  </a:cubicBezTo>
                  <a:cubicBezTo>
                    <a:pt x="894" y="118"/>
                    <a:pt x="893" y="118"/>
                    <a:pt x="893" y="119"/>
                  </a:cubicBezTo>
                  <a:cubicBezTo>
                    <a:pt x="893" y="119"/>
                    <a:pt x="892" y="120"/>
                    <a:pt x="891" y="121"/>
                  </a:cubicBezTo>
                  <a:cubicBezTo>
                    <a:pt x="890" y="122"/>
                    <a:pt x="892" y="124"/>
                    <a:pt x="892" y="125"/>
                  </a:cubicBezTo>
                  <a:cubicBezTo>
                    <a:pt x="892" y="125"/>
                    <a:pt x="892" y="125"/>
                    <a:pt x="892" y="125"/>
                  </a:cubicBezTo>
                  <a:cubicBezTo>
                    <a:pt x="892" y="125"/>
                    <a:pt x="892" y="127"/>
                    <a:pt x="892" y="127"/>
                  </a:cubicBezTo>
                  <a:cubicBezTo>
                    <a:pt x="893" y="128"/>
                    <a:pt x="893" y="128"/>
                    <a:pt x="893" y="129"/>
                  </a:cubicBezTo>
                  <a:cubicBezTo>
                    <a:pt x="893" y="130"/>
                    <a:pt x="893" y="130"/>
                    <a:pt x="894" y="131"/>
                  </a:cubicBezTo>
                  <a:cubicBezTo>
                    <a:pt x="894" y="134"/>
                    <a:pt x="895" y="137"/>
                    <a:pt x="895" y="140"/>
                  </a:cubicBezTo>
                  <a:cubicBezTo>
                    <a:pt x="895" y="142"/>
                    <a:pt x="895" y="144"/>
                    <a:pt x="895" y="146"/>
                  </a:cubicBezTo>
                  <a:cubicBezTo>
                    <a:pt x="895" y="146"/>
                    <a:pt x="896" y="147"/>
                    <a:pt x="896" y="148"/>
                  </a:cubicBezTo>
                  <a:cubicBezTo>
                    <a:pt x="896" y="149"/>
                    <a:pt x="896" y="150"/>
                    <a:pt x="896" y="152"/>
                  </a:cubicBezTo>
                  <a:cubicBezTo>
                    <a:pt x="896" y="153"/>
                    <a:pt x="897" y="153"/>
                    <a:pt x="897" y="154"/>
                  </a:cubicBezTo>
                  <a:cubicBezTo>
                    <a:pt x="897" y="155"/>
                    <a:pt x="897" y="155"/>
                    <a:pt x="897" y="156"/>
                  </a:cubicBezTo>
                  <a:cubicBezTo>
                    <a:pt x="897" y="157"/>
                    <a:pt x="898" y="159"/>
                    <a:pt x="898" y="160"/>
                  </a:cubicBezTo>
                  <a:cubicBezTo>
                    <a:pt x="898" y="161"/>
                    <a:pt x="898" y="161"/>
                    <a:pt x="898" y="162"/>
                  </a:cubicBezTo>
                  <a:cubicBezTo>
                    <a:pt x="898" y="162"/>
                    <a:pt x="898" y="163"/>
                    <a:pt x="898" y="164"/>
                  </a:cubicBezTo>
                  <a:cubicBezTo>
                    <a:pt x="898" y="166"/>
                    <a:pt x="896" y="167"/>
                    <a:pt x="895" y="169"/>
                  </a:cubicBezTo>
                  <a:cubicBezTo>
                    <a:pt x="895" y="169"/>
                    <a:pt x="894" y="171"/>
                    <a:pt x="892" y="171"/>
                  </a:cubicBezTo>
                  <a:cubicBezTo>
                    <a:pt x="891" y="171"/>
                    <a:pt x="889" y="169"/>
                    <a:pt x="888" y="169"/>
                  </a:cubicBezTo>
                  <a:cubicBezTo>
                    <a:pt x="888" y="168"/>
                    <a:pt x="888" y="168"/>
                    <a:pt x="887" y="168"/>
                  </a:cubicBezTo>
                  <a:cubicBezTo>
                    <a:pt x="887" y="168"/>
                    <a:pt x="887" y="168"/>
                    <a:pt x="887" y="168"/>
                  </a:cubicBezTo>
                  <a:cubicBezTo>
                    <a:pt x="885" y="166"/>
                    <a:pt x="883" y="165"/>
                    <a:pt x="881" y="164"/>
                  </a:cubicBezTo>
                  <a:cubicBezTo>
                    <a:pt x="881" y="164"/>
                    <a:pt x="880" y="164"/>
                    <a:pt x="880" y="164"/>
                  </a:cubicBezTo>
                  <a:cubicBezTo>
                    <a:pt x="879" y="163"/>
                    <a:pt x="879" y="163"/>
                    <a:pt x="878" y="163"/>
                  </a:cubicBezTo>
                  <a:cubicBezTo>
                    <a:pt x="877" y="162"/>
                    <a:pt x="876" y="162"/>
                    <a:pt x="875" y="162"/>
                  </a:cubicBezTo>
                  <a:cubicBezTo>
                    <a:pt x="875" y="162"/>
                    <a:pt x="874" y="161"/>
                    <a:pt x="874" y="161"/>
                  </a:cubicBezTo>
                  <a:cubicBezTo>
                    <a:pt x="873" y="161"/>
                    <a:pt x="873" y="161"/>
                    <a:pt x="872" y="161"/>
                  </a:cubicBezTo>
                  <a:cubicBezTo>
                    <a:pt x="872" y="160"/>
                    <a:pt x="871" y="160"/>
                    <a:pt x="871" y="160"/>
                  </a:cubicBezTo>
                  <a:cubicBezTo>
                    <a:pt x="869" y="159"/>
                    <a:pt x="868" y="159"/>
                    <a:pt x="867" y="159"/>
                  </a:cubicBezTo>
                  <a:cubicBezTo>
                    <a:pt x="865" y="158"/>
                    <a:pt x="864" y="158"/>
                    <a:pt x="863" y="157"/>
                  </a:cubicBezTo>
                  <a:cubicBezTo>
                    <a:pt x="862" y="157"/>
                    <a:pt x="862" y="157"/>
                    <a:pt x="861" y="157"/>
                  </a:cubicBezTo>
                  <a:cubicBezTo>
                    <a:pt x="860" y="156"/>
                    <a:pt x="859" y="155"/>
                    <a:pt x="857" y="154"/>
                  </a:cubicBezTo>
                  <a:cubicBezTo>
                    <a:pt x="857" y="154"/>
                    <a:pt x="856" y="154"/>
                    <a:pt x="855" y="153"/>
                  </a:cubicBezTo>
                  <a:cubicBezTo>
                    <a:pt x="855" y="153"/>
                    <a:pt x="854" y="152"/>
                    <a:pt x="855" y="152"/>
                  </a:cubicBezTo>
                  <a:cubicBezTo>
                    <a:pt x="855" y="151"/>
                    <a:pt x="856" y="152"/>
                    <a:pt x="856" y="152"/>
                  </a:cubicBezTo>
                  <a:cubicBezTo>
                    <a:pt x="857" y="152"/>
                    <a:pt x="858" y="152"/>
                    <a:pt x="859" y="152"/>
                  </a:cubicBezTo>
                  <a:cubicBezTo>
                    <a:pt x="860" y="153"/>
                    <a:pt x="861" y="153"/>
                    <a:pt x="862" y="153"/>
                  </a:cubicBezTo>
                  <a:cubicBezTo>
                    <a:pt x="863" y="153"/>
                    <a:pt x="865" y="153"/>
                    <a:pt x="866" y="154"/>
                  </a:cubicBezTo>
                  <a:cubicBezTo>
                    <a:pt x="868" y="154"/>
                    <a:pt x="870" y="154"/>
                    <a:pt x="872" y="154"/>
                  </a:cubicBezTo>
                  <a:cubicBezTo>
                    <a:pt x="873" y="154"/>
                    <a:pt x="874" y="154"/>
                    <a:pt x="875" y="154"/>
                  </a:cubicBezTo>
                  <a:cubicBezTo>
                    <a:pt x="876" y="154"/>
                    <a:pt x="876" y="154"/>
                    <a:pt x="877" y="154"/>
                  </a:cubicBezTo>
                  <a:cubicBezTo>
                    <a:pt x="878" y="154"/>
                    <a:pt x="879" y="154"/>
                    <a:pt x="880" y="154"/>
                  </a:cubicBezTo>
                  <a:cubicBezTo>
                    <a:pt x="880" y="154"/>
                    <a:pt x="881" y="153"/>
                    <a:pt x="882" y="153"/>
                  </a:cubicBezTo>
                  <a:cubicBezTo>
                    <a:pt x="882" y="153"/>
                    <a:pt x="882" y="153"/>
                    <a:pt x="882" y="153"/>
                  </a:cubicBezTo>
                  <a:cubicBezTo>
                    <a:pt x="882" y="154"/>
                    <a:pt x="882" y="154"/>
                    <a:pt x="883" y="154"/>
                  </a:cubicBezTo>
                  <a:cubicBezTo>
                    <a:pt x="884" y="153"/>
                    <a:pt x="886" y="153"/>
                    <a:pt x="886" y="152"/>
                  </a:cubicBezTo>
                  <a:cubicBezTo>
                    <a:pt x="887" y="151"/>
                    <a:pt x="886" y="147"/>
                    <a:pt x="886" y="145"/>
                  </a:cubicBezTo>
                  <a:cubicBezTo>
                    <a:pt x="886" y="143"/>
                    <a:pt x="886" y="140"/>
                    <a:pt x="887" y="137"/>
                  </a:cubicBezTo>
                  <a:cubicBezTo>
                    <a:pt x="887" y="136"/>
                    <a:pt x="887" y="135"/>
                    <a:pt x="887" y="135"/>
                  </a:cubicBezTo>
                  <a:cubicBezTo>
                    <a:pt x="887" y="133"/>
                    <a:pt x="887" y="132"/>
                    <a:pt x="887" y="131"/>
                  </a:cubicBezTo>
                  <a:cubicBezTo>
                    <a:pt x="888" y="130"/>
                    <a:pt x="888" y="123"/>
                    <a:pt x="887" y="123"/>
                  </a:cubicBezTo>
                  <a:cubicBezTo>
                    <a:pt x="886" y="123"/>
                    <a:pt x="886" y="123"/>
                    <a:pt x="886" y="123"/>
                  </a:cubicBezTo>
                  <a:cubicBezTo>
                    <a:pt x="886" y="123"/>
                    <a:pt x="885" y="123"/>
                    <a:pt x="885" y="124"/>
                  </a:cubicBezTo>
                  <a:cubicBezTo>
                    <a:pt x="883" y="124"/>
                    <a:pt x="882" y="125"/>
                    <a:pt x="880" y="125"/>
                  </a:cubicBezTo>
                  <a:cubicBezTo>
                    <a:pt x="880" y="126"/>
                    <a:pt x="879" y="126"/>
                    <a:pt x="879" y="126"/>
                  </a:cubicBezTo>
                  <a:cubicBezTo>
                    <a:pt x="878" y="126"/>
                    <a:pt x="877" y="127"/>
                    <a:pt x="876" y="127"/>
                  </a:cubicBezTo>
                  <a:cubicBezTo>
                    <a:pt x="875" y="127"/>
                    <a:pt x="875" y="127"/>
                    <a:pt x="874" y="126"/>
                  </a:cubicBezTo>
                  <a:cubicBezTo>
                    <a:pt x="873" y="126"/>
                    <a:pt x="872" y="127"/>
                    <a:pt x="871" y="126"/>
                  </a:cubicBezTo>
                  <a:cubicBezTo>
                    <a:pt x="871" y="126"/>
                    <a:pt x="870" y="126"/>
                    <a:pt x="869" y="126"/>
                  </a:cubicBezTo>
                  <a:cubicBezTo>
                    <a:pt x="868" y="125"/>
                    <a:pt x="863" y="125"/>
                    <a:pt x="863" y="122"/>
                  </a:cubicBezTo>
                  <a:cubicBezTo>
                    <a:pt x="863" y="122"/>
                    <a:pt x="864" y="121"/>
                    <a:pt x="865" y="120"/>
                  </a:cubicBezTo>
                  <a:cubicBezTo>
                    <a:pt x="866" y="119"/>
                    <a:pt x="867" y="119"/>
                    <a:pt x="868" y="118"/>
                  </a:cubicBezTo>
                  <a:cubicBezTo>
                    <a:pt x="868" y="118"/>
                    <a:pt x="869" y="118"/>
                    <a:pt x="869" y="117"/>
                  </a:cubicBezTo>
                  <a:cubicBezTo>
                    <a:pt x="870" y="117"/>
                    <a:pt x="870" y="116"/>
                    <a:pt x="871" y="115"/>
                  </a:cubicBezTo>
                  <a:cubicBezTo>
                    <a:pt x="873" y="114"/>
                    <a:pt x="875" y="113"/>
                    <a:pt x="878" y="112"/>
                  </a:cubicBezTo>
                  <a:cubicBezTo>
                    <a:pt x="878" y="111"/>
                    <a:pt x="879" y="110"/>
                    <a:pt x="880" y="110"/>
                  </a:cubicBezTo>
                  <a:cubicBezTo>
                    <a:pt x="881" y="110"/>
                    <a:pt x="881" y="109"/>
                    <a:pt x="882" y="109"/>
                  </a:cubicBezTo>
                  <a:cubicBezTo>
                    <a:pt x="883" y="108"/>
                    <a:pt x="885" y="107"/>
                    <a:pt x="887" y="106"/>
                  </a:cubicBezTo>
                  <a:cubicBezTo>
                    <a:pt x="887" y="106"/>
                    <a:pt x="888" y="105"/>
                    <a:pt x="888" y="105"/>
                  </a:cubicBezTo>
                  <a:cubicBezTo>
                    <a:pt x="889" y="104"/>
                    <a:pt x="890" y="104"/>
                    <a:pt x="892" y="103"/>
                  </a:cubicBezTo>
                  <a:cubicBezTo>
                    <a:pt x="892" y="103"/>
                    <a:pt x="893" y="102"/>
                    <a:pt x="894" y="102"/>
                  </a:cubicBezTo>
                  <a:cubicBezTo>
                    <a:pt x="895" y="101"/>
                    <a:pt x="895" y="101"/>
                    <a:pt x="896" y="101"/>
                  </a:cubicBezTo>
                  <a:cubicBezTo>
                    <a:pt x="897" y="100"/>
                    <a:pt x="898" y="100"/>
                    <a:pt x="899" y="100"/>
                  </a:cubicBezTo>
                  <a:cubicBezTo>
                    <a:pt x="900" y="99"/>
                    <a:pt x="901" y="98"/>
                    <a:pt x="902" y="98"/>
                  </a:cubicBezTo>
                  <a:cubicBezTo>
                    <a:pt x="902" y="98"/>
                    <a:pt x="903" y="98"/>
                    <a:pt x="903" y="97"/>
                  </a:cubicBezTo>
                  <a:cubicBezTo>
                    <a:pt x="904" y="97"/>
                    <a:pt x="904" y="97"/>
                    <a:pt x="905" y="96"/>
                  </a:cubicBezTo>
                  <a:cubicBezTo>
                    <a:pt x="905" y="96"/>
                    <a:pt x="906" y="96"/>
                    <a:pt x="907" y="96"/>
                  </a:cubicBezTo>
                  <a:cubicBezTo>
                    <a:pt x="908" y="95"/>
                    <a:pt x="909" y="94"/>
                    <a:pt x="910" y="94"/>
                  </a:cubicBezTo>
                  <a:cubicBezTo>
                    <a:pt x="910" y="93"/>
                    <a:pt x="911" y="93"/>
                    <a:pt x="911" y="93"/>
                  </a:cubicBezTo>
                  <a:cubicBezTo>
                    <a:pt x="911" y="92"/>
                    <a:pt x="912" y="92"/>
                    <a:pt x="912" y="92"/>
                  </a:cubicBezTo>
                  <a:cubicBezTo>
                    <a:pt x="913" y="92"/>
                    <a:pt x="913" y="92"/>
                    <a:pt x="914" y="91"/>
                  </a:cubicBezTo>
                  <a:cubicBezTo>
                    <a:pt x="914" y="91"/>
                    <a:pt x="915" y="91"/>
                    <a:pt x="915" y="91"/>
                  </a:cubicBezTo>
                  <a:cubicBezTo>
                    <a:pt x="915" y="90"/>
                    <a:pt x="915" y="90"/>
                    <a:pt x="915" y="91"/>
                  </a:cubicBezTo>
                  <a:cubicBezTo>
                    <a:pt x="916" y="90"/>
                    <a:pt x="917" y="89"/>
                    <a:pt x="918" y="89"/>
                  </a:cubicBezTo>
                  <a:cubicBezTo>
                    <a:pt x="918" y="89"/>
                    <a:pt x="918" y="89"/>
                    <a:pt x="918" y="89"/>
                  </a:cubicBezTo>
                  <a:close/>
                  <a:moveTo>
                    <a:pt x="680" y="93"/>
                  </a:moveTo>
                  <a:cubicBezTo>
                    <a:pt x="679" y="94"/>
                    <a:pt x="678" y="93"/>
                    <a:pt x="677" y="93"/>
                  </a:cubicBezTo>
                  <a:cubicBezTo>
                    <a:pt x="677" y="94"/>
                    <a:pt x="675" y="95"/>
                    <a:pt x="675" y="95"/>
                  </a:cubicBezTo>
                  <a:cubicBezTo>
                    <a:pt x="674" y="95"/>
                    <a:pt x="674" y="95"/>
                    <a:pt x="673" y="96"/>
                  </a:cubicBezTo>
                  <a:cubicBezTo>
                    <a:pt x="673" y="96"/>
                    <a:pt x="672" y="96"/>
                    <a:pt x="672" y="97"/>
                  </a:cubicBezTo>
                  <a:cubicBezTo>
                    <a:pt x="671" y="97"/>
                    <a:pt x="670" y="97"/>
                    <a:pt x="670" y="98"/>
                  </a:cubicBezTo>
                  <a:cubicBezTo>
                    <a:pt x="670" y="98"/>
                    <a:pt x="670" y="99"/>
                    <a:pt x="670" y="99"/>
                  </a:cubicBezTo>
                  <a:cubicBezTo>
                    <a:pt x="670" y="99"/>
                    <a:pt x="672" y="100"/>
                    <a:pt x="672" y="101"/>
                  </a:cubicBezTo>
                  <a:cubicBezTo>
                    <a:pt x="673" y="101"/>
                    <a:pt x="674" y="102"/>
                    <a:pt x="675" y="102"/>
                  </a:cubicBezTo>
                  <a:cubicBezTo>
                    <a:pt x="675" y="102"/>
                    <a:pt x="676" y="103"/>
                    <a:pt x="676" y="103"/>
                  </a:cubicBezTo>
                  <a:cubicBezTo>
                    <a:pt x="677" y="103"/>
                    <a:pt x="678" y="103"/>
                    <a:pt x="679" y="103"/>
                  </a:cubicBezTo>
                  <a:cubicBezTo>
                    <a:pt x="679" y="103"/>
                    <a:pt x="680" y="101"/>
                    <a:pt x="680" y="101"/>
                  </a:cubicBezTo>
                  <a:cubicBezTo>
                    <a:pt x="681" y="101"/>
                    <a:pt x="682" y="99"/>
                    <a:pt x="682" y="99"/>
                  </a:cubicBezTo>
                  <a:cubicBezTo>
                    <a:pt x="682" y="99"/>
                    <a:pt x="682" y="99"/>
                    <a:pt x="682" y="98"/>
                  </a:cubicBezTo>
                  <a:cubicBezTo>
                    <a:pt x="682" y="98"/>
                    <a:pt x="682" y="97"/>
                    <a:pt x="683" y="97"/>
                  </a:cubicBezTo>
                  <a:cubicBezTo>
                    <a:pt x="682" y="97"/>
                    <a:pt x="682" y="96"/>
                    <a:pt x="682" y="95"/>
                  </a:cubicBezTo>
                  <a:cubicBezTo>
                    <a:pt x="682" y="95"/>
                    <a:pt x="682" y="95"/>
                    <a:pt x="681" y="94"/>
                  </a:cubicBezTo>
                  <a:cubicBezTo>
                    <a:pt x="681" y="94"/>
                    <a:pt x="680" y="93"/>
                    <a:pt x="680" y="93"/>
                  </a:cubicBezTo>
                  <a:close/>
                  <a:moveTo>
                    <a:pt x="301" y="100"/>
                  </a:moveTo>
                  <a:cubicBezTo>
                    <a:pt x="299" y="101"/>
                    <a:pt x="295" y="104"/>
                    <a:pt x="296" y="106"/>
                  </a:cubicBezTo>
                  <a:cubicBezTo>
                    <a:pt x="296" y="106"/>
                    <a:pt x="296" y="107"/>
                    <a:pt x="297" y="107"/>
                  </a:cubicBezTo>
                  <a:cubicBezTo>
                    <a:pt x="297" y="107"/>
                    <a:pt x="298" y="107"/>
                    <a:pt x="298" y="107"/>
                  </a:cubicBezTo>
                  <a:cubicBezTo>
                    <a:pt x="299" y="106"/>
                    <a:pt x="300" y="105"/>
                    <a:pt x="301" y="105"/>
                  </a:cubicBezTo>
                  <a:cubicBezTo>
                    <a:pt x="301" y="104"/>
                    <a:pt x="303" y="103"/>
                    <a:pt x="303" y="102"/>
                  </a:cubicBezTo>
                  <a:cubicBezTo>
                    <a:pt x="304" y="101"/>
                    <a:pt x="302" y="100"/>
                    <a:pt x="301" y="100"/>
                  </a:cubicBezTo>
                  <a:close/>
                  <a:moveTo>
                    <a:pt x="285" y="109"/>
                  </a:moveTo>
                  <a:cubicBezTo>
                    <a:pt x="284" y="110"/>
                    <a:pt x="281" y="111"/>
                    <a:pt x="281" y="112"/>
                  </a:cubicBezTo>
                  <a:cubicBezTo>
                    <a:pt x="281" y="114"/>
                    <a:pt x="285" y="114"/>
                    <a:pt x="286" y="114"/>
                  </a:cubicBezTo>
                  <a:cubicBezTo>
                    <a:pt x="286" y="114"/>
                    <a:pt x="288" y="114"/>
                    <a:pt x="288" y="114"/>
                  </a:cubicBezTo>
                  <a:cubicBezTo>
                    <a:pt x="288" y="114"/>
                    <a:pt x="289" y="113"/>
                    <a:pt x="288" y="113"/>
                  </a:cubicBezTo>
                  <a:cubicBezTo>
                    <a:pt x="288" y="112"/>
                    <a:pt x="288" y="112"/>
                    <a:pt x="287" y="112"/>
                  </a:cubicBezTo>
                  <a:cubicBezTo>
                    <a:pt x="287" y="111"/>
                    <a:pt x="286" y="110"/>
                    <a:pt x="286" y="109"/>
                  </a:cubicBezTo>
                  <a:cubicBezTo>
                    <a:pt x="286" y="109"/>
                    <a:pt x="285" y="109"/>
                    <a:pt x="285" y="109"/>
                  </a:cubicBezTo>
                  <a:close/>
                  <a:moveTo>
                    <a:pt x="193" y="115"/>
                  </a:moveTo>
                  <a:cubicBezTo>
                    <a:pt x="192" y="115"/>
                    <a:pt x="192" y="115"/>
                    <a:pt x="191" y="116"/>
                  </a:cubicBezTo>
                  <a:cubicBezTo>
                    <a:pt x="190" y="116"/>
                    <a:pt x="189" y="117"/>
                    <a:pt x="188" y="117"/>
                  </a:cubicBezTo>
                  <a:cubicBezTo>
                    <a:pt x="188" y="118"/>
                    <a:pt x="187" y="118"/>
                    <a:pt x="187" y="118"/>
                  </a:cubicBezTo>
                  <a:cubicBezTo>
                    <a:pt x="186" y="119"/>
                    <a:pt x="183" y="120"/>
                    <a:pt x="183" y="121"/>
                  </a:cubicBezTo>
                  <a:cubicBezTo>
                    <a:pt x="182" y="122"/>
                    <a:pt x="182" y="123"/>
                    <a:pt x="182" y="125"/>
                  </a:cubicBezTo>
                  <a:cubicBezTo>
                    <a:pt x="182" y="125"/>
                    <a:pt x="182" y="125"/>
                    <a:pt x="182" y="126"/>
                  </a:cubicBezTo>
                  <a:cubicBezTo>
                    <a:pt x="181" y="127"/>
                    <a:pt x="181" y="127"/>
                    <a:pt x="181" y="128"/>
                  </a:cubicBezTo>
                  <a:cubicBezTo>
                    <a:pt x="181" y="129"/>
                    <a:pt x="181" y="135"/>
                    <a:pt x="181" y="135"/>
                  </a:cubicBezTo>
                  <a:cubicBezTo>
                    <a:pt x="182" y="136"/>
                    <a:pt x="182" y="136"/>
                    <a:pt x="182" y="136"/>
                  </a:cubicBezTo>
                  <a:cubicBezTo>
                    <a:pt x="183" y="136"/>
                    <a:pt x="185" y="136"/>
                    <a:pt x="185" y="136"/>
                  </a:cubicBezTo>
                  <a:cubicBezTo>
                    <a:pt x="186" y="136"/>
                    <a:pt x="188" y="136"/>
                    <a:pt x="190" y="136"/>
                  </a:cubicBezTo>
                  <a:cubicBezTo>
                    <a:pt x="191" y="135"/>
                    <a:pt x="193" y="135"/>
                    <a:pt x="194" y="135"/>
                  </a:cubicBezTo>
                  <a:cubicBezTo>
                    <a:pt x="194" y="135"/>
                    <a:pt x="194" y="136"/>
                    <a:pt x="194" y="135"/>
                  </a:cubicBezTo>
                  <a:cubicBezTo>
                    <a:pt x="196" y="133"/>
                    <a:pt x="196" y="128"/>
                    <a:pt x="196" y="125"/>
                  </a:cubicBezTo>
                  <a:cubicBezTo>
                    <a:pt x="196" y="124"/>
                    <a:pt x="196" y="123"/>
                    <a:pt x="196" y="123"/>
                  </a:cubicBezTo>
                  <a:cubicBezTo>
                    <a:pt x="195" y="122"/>
                    <a:pt x="194" y="121"/>
                    <a:pt x="194" y="120"/>
                  </a:cubicBezTo>
                  <a:cubicBezTo>
                    <a:pt x="194" y="118"/>
                    <a:pt x="195" y="116"/>
                    <a:pt x="193" y="115"/>
                  </a:cubicBezTo>
                  <a:close/>
                  <a:moveTo>
                    <a:pt x="352" y="117"/>
                  </a:moveTo>
                  <a:cubicBezTo>
                    <a:pt x="353" y="118"/>
                    <a:pt x="353" y="119"/>
                    <a:pt x="352" y="119"/>
                  </a:cubicBezTo>
                  <a:cubicBezTo>
                    <a:pt x="352" y="119"/>
                    <a:pt x="352" y="119"/>
                    <a:pt x="352" y="119"/>
                  </a:cubicBezTo>
                  <a:cubicBezTo>
                    <a:pt x="352" y="119"/>
                    <a:pt x="351" y="118"/>
                    <a:pt x="351" y="118"/>
                  </a:cubicBezTo>
                  <a:cubicBezTo>
                    <a:pt x="352" y="118"/>
                    <a:pt x="352" y="117"/>
                    <a:pt x="352" y="117"/>
                  </a:cubicBezTo>
                  <a:close/>
                  <a:moveTo>
                    <a:pt x="776" y="119"/>
                  </a:moveTo>
                  <a:cubicBezTo>
                    <a:pt x="776" y="119"/>
                    <a:pt x="778" y="119"/>
                    <a:pt x="778" y="119"/>
                  </a:cubicBezTo>
                  <a:cubicBezTo>
                    <a:pt x="778" y="119"/>
                    <a:pt x="779" y="119"/>
                    <a:pt x="779" y="119"/>
                  </a:cubicBezTo>
                  <a:cubicBezTo>
                    <a:pt x="780" y="119"/>
                    <a:pt x="780" y="119"/>
                    <a:pt x="780" y="119"/>
                  </a:cubicBezTo>
                  <a:cubicBezTo>
                    <a:pt x="780" y="119"/>
                    <a:pt x="781" y="119"/>
                    <a:pt x="781" y="119"/>
                  </a:cubicBezTo>
                  <a:cubicBezTo>
                    <a:pt x="781" y="119"/>
                    <a:pt x="781" y="119"/>
                    <a:pt x="781" y="119"/>
                  </a:cubicBezTo>
                  <a:cubicBezTo>
                    <a:pt x="783" y="118"/>
                    <a:pt x="783" y="119"/>
                    <a:pt x="784" y="119"/>
                  </a:cubicBezTo>
                  <a:cubicBezTo>
                    <a:pt x="786" y="119"/>
                    <a:pt x="787" y="119"/>
                    <a:pt x="788" y="119"/>
                  </a:cubicBezTo>
                  <a:cubicBezTo>
                    <a:pt x="789" y="119"/>
                    <a:pt x="789" y="119"/>
                    <a:pt x="790" y="119"/>
                  </a:cubicBezTo>
                  <a:cubicBezTo>
                    <a:pt x="790" y="119"/>
                    <a:pt x="790" y="119"/>
                    <a:pt x="790" y="119"/>
                  </a:cubicBezTo>
                  <a:cubicBezTo>
                    <a:pt x="790" y="119"/>
                    <a:pt x="790" y="119"/>
                    <a:pt x="790" y="119"/>
                  </a:cubicBezTo>
                  <a:cubicBezTo>
                    <a:pt x="792" y="120"/>
                    <a:pt x="792" y="119"/>
                    <a:pt x="793" y="119"/>
                  </a:cubicBezTo>
                  <a:cubicBezTo>
                    <a:pt x="793" y="119"/>
                    <a:pt x="795" y="119"/>
                    <a:pt x="796" y="119"/>
                  </a:cubicBezTo>
                  <a:cubicBezTo>
                    <a:pt x="796" y="119"/>
                    <a:pt x="796" y="119"/>
                    <a:pt x="796" y="119"/>
                  </a:cubicBezTo>
                  <a:cubicBezTo>
                    <a:pt x="796" y="120"/>
                    <a:pt x="798" y="120"/>
                    <a:pt x="798" y="120"/>
                  </a:cubicBezTo>
                  <a:cubicBezTo>
                    <a:pt x="798" y="120"/>
                    <a:pt x="799" y="120"/>
                    <a:pt x="799" y="120"/>
                  </a:cubicBezTo>
                  <a:cubicBezTo>
                    <a:pt x="801" y="120"/>
                    <a:pt x="800" y="120"/>
                    <a:pt x="801" y="120"/>
                  </a:cubicBezTo>
                  <a:cubicBezTo>
                    <a:pt x="802" y="121"/>
                    <a:pt x="803" y="121"/>
                    <a:pt x="803" y="121"/>
                  </a:cubicBezTo>
                  <a:cubicBezTo>
                    <a:pt x="804" y="121"/>
                    <a:pt x="805" y="123"/>
                    <a:pt x="805" y="123"/>
                  </a:cubicBezTo>
                  <a:cubicBezTo>
                    <a:pt x="806" y="123"/>
                    <a:pt x="806" y="123"/>
                    <a:pt x="807" y="123"/>
                  </a:cubicBezTo>
                  <a:cubicBezTo>
                    <a:pt x="807" y="124"/>
                    <a:pt x="807" y="124"/>
                    <a:pt x="807" y="124"/>
                  </a:cubicBezTo>
                  <a:cubicBezTo>
                    <a:pt x="807" y="124"/>
                    <a:pt x="807" y="124"/>
                    <a:pt x="807" y="124"/>
                  </a:cubicBezTo>
                  <a:cubicBezTo>
                    <a:pt x="808" y="124"/>
                    <a:pt x="808" y="124"/>
                    <a:pt x="808" y="125"/>
                  </a:cubicBezTo>
                  <a:cubicBezTo>
                    <a:pt x="808" y="125"/>
                    <a:pt x="808" y="126"/>
                    <a:pt x="808" y="126"/>
                  </a:cubicBezTo>
                  <a:cubicBezTo>
                    <a:pt x="808" y="126"/>
                    <a:pt x="809" y="127"/>
                    <a:pt x="809" y="127"/>
                  </a:cubicBezTo>
                  <a:cubicBezTo>
                    <a:pt x="809" y="128"/>
                    <a:pt x="809" y="128"/>
                    <a:pt x="809" y="128"/>
                  </a:cubicBezTo>
                  <a:cubicBezTo>
                    <a:pt x="809" y="129"/>
                    <a:pt x="809" y="129"/>
                    <a:pt x="809" y="129"/>
                  </a:cubicBezTo>
                  <a:cubicBezTo>
                    <a:pt x="808" y="130"/>
                    <a:pt x="807" y="130"/>
                    <a:pt x="806" y="130"/>
                  </a:cubicBezTo>
                  <a:cubicBezTo>
                    <a:pt x="805" y="131"/>
                    <a:pt x="804" y="130"/>
                    <a:pt x="804" y="130"/>
                  </a:cubicBezTo>
                  <a:cubicBezTo>
                    <a:pt x="804" y="130"/>
                    <a:pt x="804" y="130"/>
                    <a:pt x="804" y="131"/>
                  </a:cubicBezTo>
                  <a:cubicBezTo>
                    <a:pt x="804" y="131"/>
                    <a:pt x="804" y="131"/>
                    <a:pt x="804" y="131"/>
                  </a:cubicBezTo>
                  <a:cubicBezTo>
                    <a:pt x="804" y="131"/>
                    <a:pt x="804" y="131"/>
                    <a:pt x="804" y="131"/>
                  </a:cubicBezTo>
                  <a:cubicBezTo>
                    <a:pt x="803" y="131"/>
                    <a:pt x="802" y="131"/>
                    <a:pt x="802" y="131"/>
                  </a:cubicBezTo>
                  <a:cubicBezTo>
                    <a:pt x="801" y="133"/>
                    <a:pt x="798" y="134"/>
                    <a:pt x="797" y="135"/>
                  </a:cubicBezTo>
                  <a:cubicBezTo>
                    <a:pt x="797" y="135"/>
                    <a:pt x="796" y="136"/>
                    <a:pt x="796" y="136"/>
                  </a:cubicBezTo>
                  <a:cubicBezTo>
                    <a:pt x="795" y="136"/>
                    <a:pt x="795" y="137"/>
                    <a:pt x="794" y="137"/>
                  </a:cubicBezTo>
                  <a:cubicBezTo>
                    <a:pt x="793" y="137"/>
                    <a:pt x="793" y="137"/>
                    <a:pt x="792" y="137"/>
                  </a:cubicBezTo>
                  <a:cubicBezTo>
                    <a:pt x="792" y="137"/>
                    <a:pt x="792" y="136"/>
                    <a:pt x="791" y="136"/>
                  </a:cubicBezTo>
                  <a:cubicBezTo>
                    <a:pt x="792" y="136"/>
                    <a:pt x="792" y="135"/>
                    <a:pt x="792" y="135"/>
                  </a:cubicBezTo>
                  <a:cubicBezTo>
                    <a:pt x="792" y="134"/>
                    <a:pt x="793" y="133"/>
                    <a:pt x="792" y="131"/>
                  </a:cubicBezTo>
                  <a:cubicBezTo>
                    <a:pt x="792" y="130"/>
                    <a:pt x="791" y="130"/>
                    <a:pt x="790" y="130"/>
                  </a:cubicBezTo>
                  <a:cubicBezTo>
                    <a:pt x="789" y="129"/>
                    <a:pt x="788" y="129"/>
                    <a:pt x="788" y="128"/>
                  </a:cubicBezTo>
                  <a:cubicBezTo>
                    <a:pt x="787" y="128"/>
                    <a:pt x="786" y="127"/>
                    <a:pt x="785" y="126"/>
                  </a:cubicBezTo>
                  <a:cubicBezTo>
                    <a:pt x="785" y="126"/>
                    <a:pt x="784" y="126"/>
                    <a:pt x="784" y="126"/>
                  </a:cubicBezTo>
                  <a:cubicBezTo>
                    <a:pt x="783" y="125"/>
                    <a:pt x="783" y="125"/>
                    <a:pt x="783" y="125"/>
                  </a:cubicBezTo>
                  <a:cubicBezTo>
                    <a:pt x="782" y="124"/>
                    <a:pt x="781" y="124"/>
                    <a:pt x="780" y="124"/>
                  </a:cubicBezTo>
                  <a:cubicBezTo>
                    <a:pt x="779" y="123"/>
                    <a:pt x="778" y="123"/>
                    <a:pt x="777" y="123"/>
                  </a:cubicBezTo>
                  <a:cubicBezTo>
                    <a:pt x="777" y="123"/>
                    <a:pt x="777" y="123"/>
                    <a:pt x="777" y="123"/>
                  </a:cubicBezTo>
                  <a:cubicBezTo>
                    <a:pt x="777" y="123"/>
                    <a:pt x="777" y="123"/>
                    <a:pt x="777" y="123"/>
                  </a:cubicBezTo>
                  <a:cubicBezTo>
                    <a:pt x="777" y="123"/>
                    <a:pt x="777" y="123"/>
                    <a:pt x="777" y="123"/>
                  </a:cubicBezTo>
                  <a:cubicBezTo>
                    <a:pt x="777" y="123"/>
                    <a:pt x="777" y="123"/>
                    <a:pt x="777" y="123"/>
                  </a:cubicBezTo>
                  <a:cubicBezTo>
                    <a:pt x="777" y="123"/>
                    <a:pt x="777" y="123"/>
                    <a:pt x="777" y="123"/>
                  </a:cubicBezTo>
                  <a:cubicBezTo>
                    <a:pt x="777" y="123"/>
                    <a:pt x="777" y="122"/>
                    <a:pt x="776" y="122"/>
                  </a:cubicBezTo>
                  <a:cubicBezTo>
                    <a:pt x="776" y="122"/>
                    <a:pt x="776" y="123"/>
                    <a:pt x="776" y="122"/>
                  </a:cubicBezTo>
                  <a:cubicBezTo>
                    <a:pt x="775" y="122"/>
                    <a:pt x="775" y="122"/>
                    <a:pt x="775" y="122"/>
                  </a:cubicBezTo>
                  <a:cubicBezTo>
                    <a:pt x="775" y="122"/>
                    <a:pt x="775" y="122"/>
                    <a:pt x="774" y="122"/>
                  </a:cubicBezTo>
                  <a:cubicBezTo>
                    <a:pt x="774" y="122"/>
                    <a:pt x="774" y="122"/>
                    <a:pt x="774" y="122"/>
                  </a:cubicBezTo>
                  <a:cubicBezTo>
                    <a:pt x="774" y="122"/>
                    <a:pt x="774" y="122"/>
                    <a:pt x="773" y="121"/>
                  </a:cubicBezTo>
                  <a:cubicBezTo>
                    <a:pt x="773" y="120"/>
                    <a:pt x="775" y="119"/>
                    <a:pt x="776" y="119"/>
                  </a:cubicBezTo>
                  <a:close/>
                  <a:moveTo>
                    <a:pt x="607" y="119"/>
                  </a:moveTo>
                  <a:cubicBezTo>
                    <a:pt x="606" y="120"/>
                    <a:pt x="601" y="124"/>
                    <a:pt x="601" y="125"/>
                  </a:cubicBezTo>
                  <a:cubicBezTo>
                    <a:pt x="602" y="126"/>
                    <a:pt x="603" y="127"/>
                    <a:pt x="605" y="127"/>
                  </a:cubicBezTo>
                  <a:cubicBezTo>
                    <a:pt x="605" y="128"/>
                    <a:pt x="606" y="128"/>
                    <a:pt x="608" y="128"/>
                  </a:cubicBezTo>
                  <a:cubicBezTo>
                    <a:pt x="608" y="128"/>
                    <a:pt x="608" y="127"/>
                    <a:pt x="609" y="127"/>
                  </a:cubicBezTo>
                  <a:cubicBezTo>
                    <a:pt x="608" y="125"/>
                    <a:pt x="609" y="124"/>
                    <a:pt x="609" y="122"/>
                  </a:cubicBezTo>
                  <a:cubicBezTo>
                    <a:pt x="609" y="122"/>
                    <a:pt x="609" y="121"/>
                    <a:pt x="609" y="121"/>
                  </a:cubicBezTo>
                  <a:cubicBezTo>
                    <a:pt x="609" y="119"/>
                    <a:pt x="609" y="120"/>
                    <a:pt x="607" y="119"/>
                  </a:cubicBezTo>
                  <a:close/>
                  <a:moveTo>
                    <a:pt x="309" y="119"/>
                  </a:moveTo>
                  <a:cubicBezTo>
                    <a:pt x="308" y="120"/>
                    <a:pt x="307" y="121"/>
                    <a:pt x="306" y="121"/>
                  </a:cubicBezTo>
                  <a:cubicBezTo>
                    <a:pt x="305" y="122"/>
                    <a:pt x="305" y="123"/>
                    <a:pt x="304" y="123"/>
                  </a:cubicBezTo>
                  <a:cubicBezTo>
                    <a:pt x="303" y="124"/>
                    <a:pt x="303" y="125"/>
                    <a:pt x="302" y="125"/>
                  </a:cubicBezTo>
                  <a:cubicBezTo>
                    <a:pt x="301" y="126"/>
                    <a:pt x="299" y="126"/>
                    <a:pt x="298" y="127"/>
                  </a:cubicBezTo>
                  <a:cubicBezTo>
                    <a:pt x="298" y="127"/>
                    <a:pt x="297" y="127"/>
                    <a:pt x="297" y="128"/>
                  </a:cubicBezTo>
                  <a:cubicBezTo>
                    <a:pt x="296" y="128"/>
                    <a:pt x="296" y="128"/>
                    <a:pt x="295" y="128"/>
                  </a:cubicBezTo>
                  <a:cubicBezTo>
                    <a:pt x="295" y="128"/>
                    <a:pt x="294" y="128"/>
                    <a:pt x="294" y="128"/>
                  </a:cubicBezTo>
                  <a:cubicBezTo>
                    <a:pt x="293" y="129"/>
                    <a:pt x="292" y="129"/>
                    <a:pt x="292" y="130"/>
                  </a:cubicBezTo>
                  <a:cubicBezTo>
                    <a:pt x="293" y="131"/>
                    <a:pt x="294" y="131"/>
                    <a:pt x="295" y="131"/>
                  </a:cubicBezTo>
                  <a:cubicBezTo>
                    <a:pt x="296" y="131"/>
                    <a:pt x="298" y="132"/>
                    <a:pt x="299" y="132"/>
                  </a:cubicBezTo>
                  <a:cubicBezTo>
                    <a:pt x="300" y="132"/>
                    <a:pt x="305" y="128"/>
                    <a:pt x="305" y="126"/>
                  </a:cubicBezTo>
                  <a:cubicBezTo>
                    <a:pt x="305" y="126"/>
                    <a:pt x="305" y="124"/>
                    <a:pt x="306" y="124"/>
                  </a:cubicBezTo>
                  <a:cubicBezTo>
                    <a:pt x="306" y="123"/>
                    <a:pt x="307" y="123"/>
                    <a:pt x="308" y="123"/>
                  </a:cubicBezTo>
                  <a:cubicBezTo>
                    <a:pt x="309" y="122"/>
                    <a:pt x="309" y="122"/>
                    <a:pt x="309" y="121"/>
                  </a:cubicBezTo>
                  <a:cubicBezTo>
                    <a:pt x="309" y="121"/>
                    <a:pt x="311" y="119"/>
                    <a:pt x="310" y="119"/>
                  </a:cubicBezTo>
                  <a:cubicBezTo>
                    <a:pt x="310" y="119"/>
                    <a:pt x="310" y="119"/>
                    <a:pt x="309" y="119"/>
                  </a:cubicBezTo>
                  <a:close/>
                  <a:moveTo>
                    <a:pt x="587" y="120"/>
                  </a:moveTo>
                  <a:cubicBezTo>
                    <a:pt x="587" y="120"/>
                    <a:pt x="587" y="120"/>
                    <a:pt x="587" y="120"/>
                  </a:cubicBezTo>
                  <a:cubicBezTo>
                    <a:pt x="587" y="120"/>
                    <a:pt x="587" y="120"/>
                    <a:pt x="587" y="120"/>
                  </a:cubicBezTo>
                  <a:close/>
                  <a:moveTo>
                    <a:pt x="353" y="122"/>
                  </a:moveTo>
                  <a:cubicBezTo>
                    <a:pt x="354" y="122"/>
                    <a:pt x="354" y="122"/>
                    <a:pt x="355" y="122"/>
                  </a:cubicBezTo>
                  <a:cubicBezTo>
                    <a:pt x="355" y="122"/>
                    <a:pt x="355" y="123"/>
                    <a:pt x="355" y="124"/>
                  </a:cubicBezTo>
                  <a:cubicBezTo>
                    <a:pt x="354" y="124"/>
                    <a:pt x="353" y="123"/>
                    <a:pt x="353" y="123"/>
                  </a:cubicBezTo>
                  <a:cubicBezTo>
                    <a:pt x="353" y="122"/>
                    <a:pt x="353" y="122"/>
                    <a:pt x="353" y="122"/>
                  </a:cubicBezTo>
                  <a:close/>
                  <a:moveTo>
                    <a:pt x="206" y="133"/>
                  </a:moveTo>
                  <a:cubicBezTo>
                    <a:pt x="206" y="134"/>
                    <a:pt x="206" y="135"/>
                    <a:pt x="206" y="136"/>
                  </a:cubicBezTo>
                  <a:cubicBezTo>
                    <a:pt x="206" y="136"/>
                    <a:pt x="206" y="137"/>
                    <a:pt x="206" y="137"/>
                  </a:cubicBezTo>
                  <a:cubicBezTo>
                    <a:pt x="206" y="137"/>
                    <a:pt x="206" y="137"/>
                    <a:pt x="206" y="137"/>
                  </a:cubicBezTo>
                  <a:cubicBezTo>
                    <a:pt x="206" y="136"/>
                    <a:pt x="207" y="134"/>
                    <a:pt x="206" y="133"/>
                  </a:cubicBezTo>
                  <a:close/>
                  <a:moveTo>
                    <a:pt x="292" y="135"/>
                  </a:moveTo>
                  <a:cubicBezTo>
                    <a:pt x="291" y="136"/>
                    <a:pt x="291" y="137"/>
                    <a:pt x="291" y="138"/>
                  </a:cubicBezTo>
                  <a:cubicBezTo>
                    <a:pt x="291" y="139"/>
                    <a:pt x="292" y="139"/>
                    <a:pt x="293" y="139"/>
                  </a:cubicBezTo>
                  <a:cubicBezTo>
                    <a:pt x="293" y="139"/>
                    <a:pt x="294" y="139"/>
                    <a:pt x="294" y="138"/>
                  </a:cubicBezTo>
                  <a:cubicBezTo>
                    <a:pt x="294" y="138"/>
                    <a:pt x="294" y="136"/>
                    <a:pt x="294" y="135"/>
                  </a:cubicBezTo>
                  <a:cubicBezTo>
                    <a:pt x="293" y="135"/>
                    <a:pt x="293" y="135"/>
                    <a:pt x="292" y="135"/>
                  </a:cubicBezTo>
                  <a:close/>
                </a:path>
              </a:pathLst>
            </a:custGeom>
            <a:solidFill>
              <a:srgbClr val="2318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a:spLocks noEditPoints="1"/>
            </p:cNvSpPr>
            <p:nvPr userDrawn="1"/>
          </p:nvSpPr>
          <p:spPr bwMode="auto">
            <a:xfrm>
              <a:off x="424" y="3990"/>
              <a:ext cx="298" cy="298"/>
            </a:xfrm>
            <a:custGeom>
              <a:avLst/>
              <a:gdLst>
                <a:gd name="T0" fmla="*/ 156 w 312"/>
                <a:gd name="T1" fmla="*/ 0 h 312"/>
                <a:gd name="T2" fmla="*/ 312 w 312"/>
                <a:gd name="T3" fmla="*/ 156 h 312"/>
                <a:gd name="T4" fmla="*/ 156 w 312"/>
                <a:gd name="T5" fmla="*/ 312 h 312"/>
                <a:gd name="T6" fmla="*/ 0 w 312"/>
                <a:gd name="T7" fmla="*/ 156 h 312"/>
                <a:gd name="T8" fmla="*/ 156 w 312"/>
                <a:gd name="T9" fmla="*/ 0 h 312"/>
                <a:gd name="T10" fmla="*/ 156 w 312"/>
                <a:gd name="T11" fmla="*/ 4 h 312"/>
                <a:gd name="T12" fmla="*/ 4 w 312"/>
                <a:gd name="T13" fmla="*/ 156 h 312"/>
                <a:gd name="T14" fmla="*/ 156 w 312"/>
                <a:gd name="T15" fmla="*/ 308 h 312"/>
                <a:gd name="T16" fmla="*/ 308 w 312"/>
                <a:gd name="T17" fmla="*/ 156 h 312"/>
                <a:gd name="T18" fmla="*/ 156 w 312"/>
                <a:gd name="T19"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12">
                  <a:moveTo>
                    <a:pt x="156" y="0"/>
                  </a:moveTo>
                  <a:cubicBezTo>
                    <a:pt x="242" y="0"/>
                    <a:pt x="312" y="70"/>
                    <a:pt x="312" y="156"/>
                  </a:cubicBezTo>
                  <a:cubicBezTo>
                    <a:pt x="312" y="242"/>
                    <a:pt x="242" y="312"/>
                    <a:pt x="156" y="312"/>
                  </a:cubicBezTo>
                  <a:cubicBezTo>
                    <a:pt x="70" y="312"/>
                    <a:pt x="0" y="242"/>
                    <a:pt x="0" y="156"/>
                  </a:cubicBezTo>
                  <a:cubicBezTo>
                    <a:pt x="0" y="70"/>
                    <a:pt x="70" y="0"/>
                    <a:pt x="156" y="0"/>
                  </a:cubicBezTo>
                  <a:close/>
                  <a:moveTo>
                    <a:pt x="156" y="4"/>
                  </a:moveTo>
                  <a:cubicBezTo>
                    <a:pt x="72" y="4"/>
                    <a:pt x="4" y="72"/>
                    <a:pt x="4" y="156"/>
                  </a:cubicBezTo>
                  <a:cubicBezTo>
                    <a:pt x="4" y="239"/>
                    <a:pt x="72" y="308"/>
                    <a:pt x="156" y="308"/>
                  </a:cubicBezTo>
                  <a:cubicBezTo>
                    <a:pt x="239" y="308"/>
                    <a:pt x="308" y="239"/>
                    <a:pt x="308" y="156"/>
                  </a:cubicBezTo>
                  <a:cubicBezTo>
                    <a:pt x="308" y="72"/>
                    <a:pt x="239" y="4"/>
                    <a:pt x="156" y="4"/>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a:spLocks noEditPoints="1"/>
            </p:cNvSpPr>
            <p:nvPr userDrawn="1"/>
          </p:nvSpPr>
          <p:spPr bwMode="auto">
            <a:xfrm>
              <a:off x="394" y="3960"/>
              <a:ext cx="358" cy="358"/>
            </a:xfrm>
            <a:custGeom>
              <a:avLst/>
              <a:gdLst>
                <a:gd name="T0" fmla="*/ 126 w 374"/>
                <a:gd name="T1" fmla="*/ 339 h 374"/>
                <a:gd name="T2" fmla="*/ 84 w 374"/>
                <a:gd name="T3" fmla="*/ 331 h 374"/>
                <a:gd name="T4" fmla="*/ 42 w 374"/>
                <a:gd name="T5" fmla="*/ 285 h 374"/>
                <a:gd name="T6" fmla="*/ 39 w 374"/>
                <a:gd name="T7" fmla="*/ 259 h 374"/>
                <a:gd name="T8" fmla="*/ 0 w 374"/>
                <a:gd name="T9" fmla="*/ 187 h 374"/>
                <a:gd name="T10" fmla="*/ 15 w 374"/>
                <a:gd name="T11" fmla="*/ 154 h 374"/>
                <a:gd name="T12" fmla="*/ 34 w 374"/>
                <a:gd name="T13" fmla="*/ 127 h 374"/>
                <a:gd name="T14" fmla="*/ 36 w 374"/>
                <a:gd name="T15" fmla="*/ 122 h 374"/>
                <a:gd name="T16" fmla="*/ 80 w 374"/>
                <a:gd name="T17" fmla="*/ 43 h 374"/>
                <a:gd name="T18" fmla="*/ 110 w 374"/>
                <a:gd name="T19" fmla="*/ 40 h 374"/>
                <a:gd name="T20" fmla="*/ 187 w 374"/>
                <a:gd name="T21" fmla="*/ 0 h 374"/>
                <a:gd name="T22" fmla="*/ 219 w 374"/>
                <a:gd name="T23" fmla="*/ 15 h 374"/>
                <a:gd name="T24" fmla="*/ 221 w 374"/>
                <a:gd name="T25" fmla="*/ 17 h 374"/>
                <a:gd name="T26" fmla="*/ 289 w 374"/>
                <a:gd name="T27" fmla="*/ 42 h 374"/>
                <a:gd name="T28" fmla="*/ 331 w 374"/>
                <a:gd name="T29" fmla="*/ 84 h 374"/>
                <a:gd name="T30" fmla="*/ 336 w 374"/>
                <a:gd name="T31" fmla="*/ 120 h 374"/>
                <a:gd name="T32" fmla="*/ 361 w 374"/>
                <a:gd name="T33" fmla="*/ 157 h 374"/>
                <a:gd name="T34" fmla="*/ 362 w 374"/>
                <a:gd name="T35" fmla="*/ 216 h 374"/>
                <a:gd name="T36" fmla="*/ 342 w 374"/>
                <a:gd name="T37" fmla="*/ 241 h 374"/>
                <a:gd name="T38" fmla="*/ 319 w 374"/>
                <a:gd name="T39" fmla="*/ 319 h 374"/>
                <a:gd name="T40" fmla="*/ 285 w 374"/>
                <a:gd name="T41" fmla="*/ 331 h 374"/>
                <a:gd name="T42" fmla="*/ 282 w 374"/>
                <a:gd name="T43" fmla="*/ 331 h 374"/>
                <a:gd name="T44" fmla="*/ 254 w 374"/>
                <a:gd name="T45" fmla="*/ 336 h 374"/>
                <a:gd name="T46" fmla="*/ 247 w 374"/>
                <a:gd name="T47" fmla="*/ 339 h 374"/>
                <a:gd name="T48" fmla="*/ 159 w 374"/>
                <a:gd name="T49" fmla="*/ 363 h 374"/>
                <a:gd name="T50" fmla="*/ 250 w 374"/>
                <a:gd name="T51" fmla="*/ 40 h 374"/>
                <a:gd name="T52" fmla="*/ 220 w 374"/>
                <a:gd name="T53" fmla="*/ 21 h 374"/>
                <a:gd name="T54" fmla="*/ 159 w 374"/>
                <a:gd name="T55" fmla="*/ 16 h 374"/>
                <a:gd name="T56" fmla="*/ 124 w 374"/>
                <a:gd name="T57" fmla="*/ 40 h 374"/>
                <a:gd name="T58" fmla="*/ 80 w 374"/>
                <a:gd name="T59" fmla="*/ 47 h 374"/>
                <a:gd name="T60" fmla="*/ 46 w 374"/>
                <a:gd name="T61" fmla="*/ 90 h 374"/>
                <a:gd name="T62" fmla="*/ 37 w 374"/>
                <a:gd name="T63" fmla="*/ 130 h 374"/>
                <a:gd name="T64" fmla="*/ 20 w 374"/>
                <a:gd name="T65" fmla="*/ 154 h 374"/>
                <a:gd name="T66" fmla="*/ 4 w 374"/>
                <a:gd name="T67" fmla="*/ 187 h 374"/>
                <a:gd name="T68" fmla="*/ 19 w 374"/>
                <a:gd name="T69" fmla="*/ 218 h 374"/>
                <a:gd name="T70" fmla="*/ 46 w 374"/>
                <a:gd name="T71" fmla="*/ 280 h 374"/>
                <a:gd name="T72" fmla="*/ 46 w 374"/>
                <a:gd name="T73" fmla="*/ 289 h 374"/>
                <a:gd name="T74" fmla="*/ 90 w 374"/>
                <a:gd name="T75" fmla="*/ 327 h 374"/>
                <a:gd name="T76" fmla="*/ 130 w 374"/>
                <a:gd name="T77" fmla="*/ 336 h 374"/>
                <a:gd name="T78" fmla="*/ 214 w 374"/>
                <a:gd name="T79" fmla="*/ 358 h 374"/>
                <a:gd name="T80" fmla="*/ 250 w 374"/>
                <a:gd name="T81" fmla="*/ 334 h 374"/>
                <a:gd name="T82" fmla="*/ 281 w 374"/>
                <a:gd name="T83" fmla="*/ 327 h 374"/>
                <a:gd name="T84" fmla="*/ 282 w 374"/>
                <a:gd name="T85" fmla="*/ 327 h 374"/>
                <a:gd name="T86" fmla="*/ 327 w 374"/>
                <a:gd name="T87" fmla="*/ 284 h 374"/>
                <a:gd name="T88" fmla="*/ 352 w 374"/>
                <a:gd name="T89" fmla="*/ 220 h 374"/>
                <a:gd name="T90" fmla="*/ 358 w 374"/>
                <a:gd name="T91" fmla="*/ 214 h 374"/>
                <a:gd name="T92" fmla="*/ 355 w 374"/>
                <a:gd name="T93" fmla="*/ 156 h 374"/>
                <a:gd name="T94" fmla="*/ 334 w 374"/>
                <a:gd name="T95" fmla="*/ 124 h 374"/>
                <a:gd name="T96" fmla="*/ 288 w 374"/>
                <a:gd name="T97" fmla="*/ 4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4" h="374">
                  <a:moveTo>
                    <a:pt x="148" y="352"/>
                  </a:moveTo>
                  <a:cubicBezTo>
                    <a:pt x="141" y="347"/>
                    <a:pt x="134" y="343"/>
                    <a:pt x="127" y="339"/>
                  </a:cubicBezTo>
                  <a:cubicBezTo>
                    <a:pt x="127" y="339"/>
                    <a:pt x="127" y="339"/>
                    <a:pt x="127" y="339"/>
                  </a:cubicBezTo>
                  <a:cubicBezTo>
                    <a:pt x="127" y="339"/>
                    <a:pt x="126" y="339"/>
                    <a:pt x="126" y="339"/>
                  </a:cubicBezTo>
                  <a:cubicBezTo>
                    <a:pt x="126" y="339"/>
                    <a:pt x="126" y="339"/>
                    <a:pt x="126" y="339"/>
                  </a:cubicBezTo>
                  <a:cubicBezTo>
                    <a:pt x="125" y="339"/>
                    <a:pt x="124" y="338"/>
                    <a:pt x="122" y="337"/>
                  </a:cubicBezTo>
                  <a:cubicBezTo>
                    <a:pt x="110" y="333"/>
                    <a:pt x="97" y="331"/>
                    <a:pt x="84" y="331"/>
                  </a:cubicBezTo>
                  <a:cubicBezTo>
                    <a:pt x="84" y="331"/>
                    <a:pt x="84" y="331"/>
                    <a:pt x="84" y="331"/>
                  </a:cubicBezTo>
                  <a:cubicBezTo>
                    <a:pt x="73" y="331"/>
                    <a:pt x="62" y="327"/>
                    <a:pt x="54" y="319"/>
                  </a:cubicBezTo>
                  <a:cubicBezTo>
                    <a:pt x="47" y="312"/>
                    <a:pt x="42" y="301"/>
                    <a:pt x="42" y="290"/>
                  </a:cubicBezTo>
                  <a:cubicBezTo>
                    <a:pt x="42" y="290"/>
                    <a:pt x="42" y="290"/>
                    <a:pt x="42" y="290"/>
                  </a:cubicBezTo>
                  <a:cubicBezTo>
                    <a:pt x="42" y="288"/>
                    <a:pt x="42" y="287"/>
                    <a:pt x="42" y="285"/>
                  </a:cubicBezTo>
                  <a:cubicBezTo>
                    <a:pt x="42" y="285"/>
                    <a:pt x="42" y="285"/>
                    <a:pt x="42" y="285"/>
                  </a:cubicBezTo>
                  <a:cubicBezTo>
                    <a:pt x="42" y="285"/>
                    <a:pt x="42" y="284"/>
                    <a:pt x="42" y="284"/>
                  </a:cubicBezTo>
                  <a:cubicBezTo>
                    <a:pt x="42" y="284"/>
                    <a:pt x="42" y="284"/>
                    <a:pt x="42" y="284"/>
                  </a:cubicBezTo>
                  <a:cubicBezTo>
                    <a:pt x="42" y="275"/>
                    <a:pt x="41" y="267"/>
                    <a:pt x="39" y="259"/>
                  </a:cubicBezTo>
                  <a:cubicBezTo>
                    <a:pt x="37" y="255"/>
                    <a:pt x="36" y="251"/>
                    <a:pt x="35" y="248"/>
                  </a:cubicBezTo>
                  <a:cubicBezTo>
                    <a:pt x="29" y="236"/>
                    <a:pt x="22" y="225"/>
                    <a:pt x="12" y="217"/>
                  </a:cubicBezTo>
                  <a:cubicBezTo>
                    <a:pt x="12" y="217"/>
                    <a:pt x="12" y="217"/>
                    <a:pt x="12" y="217"/>
                  </a:cubicBezTo>
                  <a:cubicBezTo>
                    <a:pt x="4" y="208"/>
                    <a:pt x="0" y="198"/>
                    <a:pt x="0" y="187"/>
                  </a:cubicBezTo>
                  <a:cubicBezTo>
                    <a:pt x="0" y="176"/>
                    <a:pt x="4" y="165"/>
                    <a:pt x="12" y="157"/>
                  </a:cubicBezTo>
                  <a:cubicBezTo>
                    <a:pt x="12" y="157"/>
                    <a:pt x="12" y="157"/>
                    <a:pt x="12" y="157"/>
                  </a:cubicBezTo>
                  <a:cubicBezTo>
                    <a:pt x="13" y="156"/>
                    <a:pt x="14" y="155"/>
                    <a:pt x="15" y="154"/>
                  </a:cubicBezTo>
                  <a:cubicBezTo>
                    <a:pt x="15" y="154"/>
                    <a:pt x="15" y="154"/>
                    <a:pt x="15" y="154"/>
                  </a:cubicBezTo>
                  <a:cubicBezTo>
                    <a:pt x="15" y="154"/>
                    <a:pt x="16" y="154"/>
                    <a:pt x="16" y="153"/>
                  </a:cubicBezTo>
                  <a:cubicBezTo>
                    <a:pt x="16" y="153"/>
                    <a:pt x="16" y="153"/>
                    <a:pt x="16" y="153"/>
                  </a:cubicBezTo>
                  <a:cubicBezTo>
                    <a:pt x="16" y="153"/>
                    <a:pt x="16" y="153"/>
                    <a:pt x="16" y="153"/>
                  </a:cubicBezTo>
                  <a:cubicBezTo>
                    <a:pt x="24" y="145"/>
                    <a:pt x="30" y="137"/>
                    <a:pt x="34" y="127"/>
                  </a:cubicBezTo>
                  <a:cubicBezTo>
                    <a:pt x="34" y="127"/>
                    <a:pt x="34" y="127"/>
                    <a:pt x="34" y="127"/>
                  </a:cubicBezTo>
                  <a:cubicBezTo>
                    <a:pt x="34" y="127"/>
                    <a:pt x="34" y="127"/>
                    <a:pt x="34" y="127"/>
                  </a:cubicBezTo>
                  <a:cubicBezTo>
                    <a:pt x="34" y="127"/>
                    <a:pt x="34" y="127"/>
                    <a:pt x="34" y="127"/>
                  </a:cubicBezTo>
                  <a:cubicBezTo>
                    <a:pt x="35" y="125"/>
                    <a:pt x="36" y="124"/>
                    <a:pt x="36" y="122"/>
                  </a:cubicBezTo>
                  <a:cubicBezTo>
                    <a:pt x="41" y="110"/>
                    <a:pt x="43" y="97"/>
                    <a:pt x="42" y="84"/>
                  </a:cubicBezTo>
                  <a:cubicBezTo>
                    <a:pt x="42" y="84"/>
                    <a:pt x="42" y="84"/>
                    <a:pt x="42" y="84"/>
                  </a:cubicBezTo>
                  <a:cubicBezTo>
                    <a:pt x="42" y="73"/>
                    <a:pt x="47" y="62"/>
                    <a:pt x="54" y="55"/>
                  </a:cubicBezTo>
                  <a:cubicBezTo>
                    <a:pt x="61" y="48"/>
                    <a:pt x="70" y="44"/>
                    <a:pt x="80" y="43"/>
                  </a:cubicBezTo>
                  <a:cubicBezTo>
                    <a:pt x="83" y="42"/>
                    <a:pt x="86" y="42"/>
                    <a:pt x="89" y="42"/>
                  </a:cubicBezTo>
                  <a:cubicBezTo>
                    <a:pt x="89" y="42"/>
                    <a:pt x="89" y="42"/>
                    <a:pt x="89" y="42"/>
                  </a:cubicBezTo>
                  <a:cubicBezTo>
                    <a:pt x="90" y="42"/>
                    <a:pt x="91" y="42"/>
                    <a:pt x="92" y="42"/>
                  </a:cubicBezTo>
                  <a:cubicBezTo>
                    <a:pt x="98" y="42"/>
                    <a:pt x="104" y="41"/>
                    <a:pt x="110" y="40"/>
                  </a:cubicBezTo>
                  <a:cubicBezTo>
                    <a:pt x="115" y="39"/>
                    <a:pt x="121" y="37"/>
                    <a:pt x="126" y="35"/>
                  </a:cubicBezTo>
                  <a:cubicBezTo>
                    <a:pt x="138" y="29"/>
                    <a:pt x="148" y="22"/>
                    <a:pt x="157" y="12"/>
                  </a:cubicBezTo>
                  <a:cubicBezTo>
                    <a:pt x="157" y="12"/>
                    <a:pt x="157" y="12"/>
                    <a:pt x="157" y="12"/>
                  </a:cubicBezTo>
                  <a:cubicBezTo>
                    <a:pt x="165" y="4"/>
                    <a:pt x="176" y="0"/>
                    <a:pt x="187" y="0"/>
                  </a:cubicBezTo>
                  <a:cubicBezTo>
                    <a:pt x="197" y="0"/>
                    <a:pt x="208" y="4"/>
                    <a:pt x="216" y="12"/>
                  </a:cubicBezTo>
                  <a:cubicBezTo>
                    <a:pt x="216" y="12"/>
                    <a:pt x="216" y="12"/>
                    <a:pt x="216" y="12"/>
                  </a:cubicBezTo>
                  <a:cubicBezTo>
                    <a:pt x="217" y="13"/>
                    <a:pt x="218" y="14"/>
                    <a:pt x="219" y="15"/>
                  </a:cubicBezTo>
                  <a:cubicBezTo>
                    <a:pt x="219" y="15"/>
                    <a:pt x="219" y="15"/>
                    <a:pt x="219" y="15"/>
                  </a:cubicBezTo>
                  <a:cubicBezTo>
                    <a:pt x="220" y="16"/>
                    <a:pt x="220" y="16"/>
                    <a:pt x="220" y="16"/>
                  </a:cubicBezTo>
                  <a:cubicBezTo>
                    <a:pt x="220" y="16"/>
                    <a:pt x="220" y="16"/>
                    <a:pt x="221" y="16"/>
                  </a:cubicBezTo>
                  <a:cubicBezTo>
                    <a:pt x="221" y="16"/>
                    <a:pt x="221" y="16"/>
                    <a:pt x="221" y="16"/>
                  </a:cubicBezTo>
                  <a:cubicBezTo>
                    <a:pt x="221" y="17"/>
                    <a:pt x="221" y="17"/>
                    <a:pt x="221" y="17"/>
                  </a:cubicBezTo>
                  <a:cubicBezTo>
                    <a:pt x="221" y="17"/>
                    <a:pt x="221" y="17"/>
                    <a:pt x="221" y="17"/>
                  </a:cubicBezTo>
                  <a:cubicBezTo>
                    <a:pt x="227" y="23"/>
                    <a:pt x="235" y="28"/>
                    <a:pt x="243" y="33"/>
                  </a:cubicBezTo>
                  <a:cubicBezTo>
                    <a:pt x="246" y="34"/>
                    <a:pt x="248" y="35"/>
                    <a:pt x="251" y="36"/>
                  </a:cubicBezTo>
                  <a:cubicBezTo>
                    <a:pt x="264" y="41"/>
                    <a:pt x="276" y="43"/>
                    <a:pt x="289" y="42"/>
                  </a:cubicBezTo>
                  <a:cubicBezTo>
                    <a:pt x="289" y="42"/>
                    <a:pt x="289" y="42"/>
                    <a:pt x="289" y="42"/>
                  </a:cubicBezTo>
                  <a:cubicBezTo>
                    <a:pt x="301" y="42"/>
                    <a:pt x="311" y="47"/>
                    <a:pt x="319" y="55"/>
                  </a:cubicBezTo>
                  <a:cubicBezTo>
                    <a:pt x="327" y="62"/>
                    <a:pt x="331" y="73"/>
                    <a:pt x="331" y="84"/>
                  </a:cubicBezTo>
                  <a:cubicBezTo>
                    <a:pt x="331" y="84"/>
                    <a:pt x="331" y="84"/>
                    <a:pt x="331" y="84"/>
                  </a:cubicBezTo>
                  <a:cubicBezTo>
                    <a:pt x="331" y="88"/>
                    <a:pt x="331" y="92"/>
                    <a:pt x="331" y="96"/>
                  </a:cubicBezTo>
                  <a:cubicBezTo>
                    <a:pt x="332" y="104"/>
                    <a:pt x="334" y="112"/>
                    <a:pt x="336" y="119"/>
                  </a:cubicBezTo>
                  <a:cubicBezTo>
                    <a:pt x="336" y="119"/>
                    <a:pt x="336" y="119"/>
                    <a:pt x="336" y="120"/>
                  </a:cubicBezTo>
                  <a:cubicBezTo>
                    <a:pt x="336" y="120"/>
                    <a:pt x="336" y="120"/>
                    <a:pt x="336" y="120"/>
                  </a:cubicBezTo>
                  <a:cubicBezTo>
                    <a:pt x="336" y="120"/>
                    <a:pt x="336" y="120"/>
                    <a:pt x="337" y="120"/>
                  </a:cubicBezTo>
                  <a:cubicBezTo>
                    <a:pt x="337" y="120"/>
                    <a:pt x="337" y="120"/>
                    <a:pt x="337" y="120"/>
                  </a:cubicBezTo>
                  <a:cubicBezTo>
                    <a:pt x="337" y="122"/>
                    <a:pt x="338" y="124"/>
                    <a:pt x="339" y="126"/>
                  </a:cubicBezTo>
                  <a:cubicBezTo>
                    <a:pt x="344" y="138"/>
                    <a:pt x="352" y="149"/>
                    <a:pt x="361" y="157"/>
                  </a:cubicBezTo>
                  <a:cubicBezTo>
                    <a:pt x="362" y="157"/>
                    <a:pt x="362" y="157"/>
                    <a:pt x="362" y="157"/>
                  </a:cubicBezTo>
                  <a:cubicBezTo>
                    <a:pt x="370" y="165"/>
                    <a:pt x="374" y="176"/>
                    <a:pt x="374" y="187"/>
                  </a:cubicBezTo>
                  <a:cubicBezTo>
                    <a:pt x="374" y="198"/>
                    <a:pt x="370" y="208"/>
                    <a:pt x="362" y="216"/>
                  </a:cubicBezTo>
                  <a:cubicBezTo>
                    <a:pt x="362" y="216"/>
                    <a:pt x="362" y="216"/>
                    <a:pt x="362" y="216"/>
                  </a:cubicBezTo>
                  <a:cubicBezTo>
                    <a:pt x="360" y="217"/>
                    <a:pt x="359" y="219"/>
                    <a:pt x="358" y="220"/>
                  </a:cubicBezTo>
                  <a:cubicBezTo>
                    <a:pt x="358" y="220"/>
                    <a:pt x="358" y="220"/>
                    <a:pt x="358" y="220"/>
                  </a:cubicBezTo>
                  <a:cubicBezTo>
                    <a:pt x="358" y="220"/>
                    <a:pt x="358" y="220"/>
                    <a:pt x="357" y="220"/>
                  </a:cubicBezTo>
                  <a:cubicBezTo>
                    <a:pt x="351" y="226"/>
                    <a:pt x="346" y="233"/>
                    <a:pt x="342" y="241"/>
                  </a:cubicBezTo>
                  <a:cubicBezTo>
                    <a:pt x="340" y="244"/>
                    <a:pt x="339" y="248"/>
                    <a:pt x="337" y="252"/>
                  </a:cubicBezTo>
                  <a:cubicBezTo>
                    <a:pt x="333" y="264"/>
                    <a:pt x="331" y="277"/>
                    <a:pt x="331" y="289"/>
                  </a:cubicBezTo>
                  <a:cubicBezTo>
                    <a:pt x="331" y="290"/>
                    <a:pt x="331" y="290"/>
                    <a:pt x="331" y="290"/>
                  </a:cubicBezTo>
                  <a:cubicBezTo>
                    <a:pt x="331" y="301"/>
                    <a:pt x="327" y="312"/>
                    <a:pt x="319" y="319"/>
                  </a:cubicBezTo>
                  <a:cubicBezTo>
                    <a:pt x="311" y="327"/>
                    <a:pt x="301" y="331"/>
                    <a:pt x="289" y="331"/>
                  </a:cubicBezTo>
                  <a:cubicBezTo>
                    <a:pt x="289" y="331"/>
                    <a:pt x="289" y="331"/>
                    <a:pt x="289" y="331"/>
                  </a:cubicBezTo>
                  <a:cubicBezTo>
                    <a:pt x="288" y="331"/>
                    <a:pt x="286" y="331"/>
                    <a:pt x="285" y="331"/>
                  </a:cubicBezTo>
                  <a:cubicBezTo>
                    <a:pt x="285" y="331"/>
                    <a:pt x="285" y="331"/>
                    <a:pt x="285" y="331"/>
                  </a:cubicBezTo>
                  <a:cubicBezTo>
                    <a:pt x="284" y="331"/>
                    <a:pt x="284" y="331"/>
                    <a:pt x="283" y="331"/>
                  </a:cubicBezTo>
                  <a:cubicBezTo>
                    <a:pt x="283" y="331"/>
                    <a:pt x="283" y="331"/>
                    <a:pt x="283" y="331"/>
                  </a:cubicBezTo>
                  <a:cubicBezTo>
                    <a:pt x="283" y="331"/>
                    <a:pt x="283" y="331"/>
                    <a:pt x="283" y="331"/>
                  </a:cubicBezTo>
                  <a:cubicBezTo>
                    <a:pt x="283" y="331"/>
                    <a:pt x="282" y="331"/>
                    <a:pt x="282" y="331"/>
                  </a:cubicBezTo>
                  <a:cubicBezTo>
                    <a:pt x="282" y="331"/>
                    <a:pt x="282" y="331"/>
                    <a:pt x="282" y="331"/>
                  </a:cubicBezTo>
                  <a:cubicBezTo>
                    <a:pt x="282" y="331"/>
                    <a:pt x="282" y="331"/>
                    <a:pt x="282" y="331"/>
                  </a:cubicBezTo>
                  <a:cubicBezTo>
                    <a:pt x="282" y="331"/>
                    <a:pt x="282" y="331"/>
                    <a:pt x="282" y="331"/>
                  </a:cubicBezTo>
                  <a:cubicBezTo>
                    <a:pt x="272" y="332"/>
                    <a:pt x="263" y="333"/>
                    <a:pt x="254" y="336"/>
                  </a:cubicBezTo>
                  <a:cubicBezTo>
                    <a:pt x="254" y="336"/>
                    <a:pt x="254" y="336"/>
                    <a:pt x="254" y="336"/>
                  </a:cubicBezTo>
                  <a:cubicBezTo>
                    <a:pt x="254" y="336"/>
                    <a:pt x="254" y="336"/>
                    <a:pt x="254" y="336"/>
                  </a:cubicBezTo>
                  <a:cubicBezTo>
                    <a:pt x="254" y="336"/>
                    <a:pt x="254" y="336"/>
                    <a:pt x="254" y="336"/>
                  </a:cubicBezTo>
                  <a:cubicBezTo>
                    <a:pt x="252" y="337"/>
                    <a:pt x="250" y="338"/>
                    <a:pt x="247" y="339"/>
                  </a:cubicBezTo>
                  <a:cubicBezTo>
                    <a:pt x="236" y="344"/>
                    <a:pt x="225" y="352"/>
                    <a:pt x="216" y="362"/>
                  </a:cubicBezTo>
                  <a:cubicBezTo>
                    <a:pt x="216" y="362"/>
                    <a:pt x="216" y="362"/>
                    <a:pt x="216" y="362"/>
                  </a:cubicBezTo>
                  <a:cubicBezTo>
                    <a:pt x="208" y="370"/>
                    <a:pt x="197" y="374"/>
                    <a:pt x="187" y="374"/>
                  </a:cubicBezTo>
                  <a:cubicBezTo>
                    <a:pt x="177" y="374"/>
                    <a:pt x="167" y="370"/>
                    <a:pt x="159" y="363"/>
                  </a:cubicBezTo>
                  <a:cubicBezTo>
                    <a:pt x="155" y="360"/>
                    <a:pt x="152" y="356"/>
                    <a:pt x="148" y="352"/>
                  </a:cubicBezTo>
                  <a:close/>
                  <a:moveTo>
                    <a:pt x="284" y="46"/>
                  </a:moveTo>
                  <a:cubicBezTo>
                    <a:pt x="284" y="46"/>
                    <a:pt x="284" y="46"/>
                    <a:pt x="284" y="46"/>
                  </a:cubicBezTo>
                  <a:cubicBezTo>
                    <a:pt x="272" y="46"/>
                    <a:pt x="261" y="44"/>
                    <a:pt x="250" y="40"/>
                  </a:cubicBezTo>
                  <a:cubicBezTo>
                    <a:pt x="247" y="39"/>
                    <a:pt x="244" y="37"/>
                    <a:pt x="241" y="36"/>
                  </a:cubicBezTo>
                  <a:cubicBezTo>
                    <a:pt x="233" y="32"/>
                    <a:pt x="226" y="27"/>
                    <a:pt x="220" y="22"/>
                  </a:cubicBezTo>
                  <a:cubicBezTo>
                    <a:pt x="220" y="22"/>
                    <a:pt x="220" y="21"/>
                    <a:pt x="220" y="21"/>
                  </a:cubicBezTo>
                  <a:cubicBezTo>
                    <a:pt x="220" y="21"/>
                    <a:pt x="220" y="21"/>
                    <a:pt x="220" y="21"/>
                  </a:cubicBezTo>
                  <a:cubicBezTo>
                    <a:pt x="218" y="20"/>
                    <a:pt x="216" y="18"/>
                    <a:pt x="214" y="15"/>
                  </a:cubicBezTo>
                  <a:cubicBezTo>
                    <a:pt x="207" y="8"/>
                    <a:pt x="197" y="4"/>
                    <a:pt x="187" y="4"/>
                  </a:cubicBezTo>
                  <a:cubicBezTo>
                    <a:pt x="177" y="4"/>
                    <a:pt x="167" y="8"/>
                    <a:pt x="159" y="16"/>
                  </a:cubicBezTo>
                  <a:cubicBezTo>
                    <a:pt x="159" y="16"/>
                    <a:pt x="159" y="16"/>
                    <a:pt x="159" y="16"/>
                  </a:cubicBezTo>
                  <a:cubicBezTo>
                    <a:pt x="158" y="17"/>
                    <a:pt x="157" y="18"/>
                    <a:pt x="156" y="19"/>
                  </a:cubicBezTo>
                  <a:cubicBezTo>
                    <a:pt x="156" y="19"/>
                    <a:pt x="156" y="19"/>
                    <a:pt x="156" y="19"/>
                  </a:cubicBezTo>
                  <a:cubicBezTo>
                    <a:pt x="147" y="28"/>
                    <a:pt x="136" y="35"/>
                    <a:pt x="124" y="40"/>
                  </a:cubicBezTo>
                  <a:cubicBezTo>
                    <a:pt x="124" y="40"/>
                    <a:pt x="124" y="40"/>
                    <a:pt x="124" y="40"/>
                  </a:cubicBezTo>
                  <a:cubicBezTo>
                    <a:pt x="124" y="40"/>
                    <a:pt x="124" y="40"/>
                    <a:pt x="124" y="40"/>
                  </a:cubicBezTo>
                  <a:cubicBezTo>
                    <a:pt x="120" y="42"/>
                    <a:pt x="115" y="43"/>
                    <a:pt x="110" y="44"/>
                  </a:cubicBezTo>
                  <a:cubicBezTo>
                    <a:pt x="104" y="45"/>
                    <a:pt x="98" y="46"/>
                    <a:pt x="92" y="46"/>
                  </a:cubicBezTo>
                  <a:cubicBezTo>
                    <a:pt x="88" y="46"/>
                    <a:pt x="84" y="46"/>
                    <a:pt x="80" y="47"/>
                  </a:cubicBezTo>
                  <a:cubicBezTo>
                    <a:pt x="72" y="48"/>
                    <a:pt x="64" y="52"/>
                    <a:pt x="57" y="58"/>
                  </a:cubicBezTo>
                  <a:cubicBezTo>
                    <a:pt x="50" y="65"/>
                    <a:pt x="46" y="74"/>
                    <a:pt x="46" y="85"/>
                  </a:cubicBezTo>
                  <a:cubicBezTo>
                    <a:pt x="46" y="87"/>
                    <a:pt x="46" y="88"/>
                    <a:pt x="46" y="90"/>
                  </a:cubicBezTo>
                  <a:cubicBezTo>
                    <a:pt x="46" y="90"/>
                    <a:pt x="46" y="90"/>
                    <a:pt x="46" y="90"/>
                  </a:cubicBezTo>
                  <a:cubicBezTo>
                    <a:pt x="46" y="103"/>
                    <a:pt x="43" y="116"/>
                    <a:pt x="38" y="128"/>
                  </a:cubicBezTo>
                  <a:cubicBezTo>
                    <a:pt x="38" y="128"/>
                    <a:pt x="38" y="129"/>
                    <a:pt x="37" y="130"/>
                  </a:cubicBezTo>
                  <a:cubicBezTo>
                    <a:pt x="37" y="130"/>
                    <a:pt x="37" y="130"/>
                    <a:pt x="37" y="130"/>
                  </a:cubicBezTo>
                  <a:cubicBezTo>
                    <a:pt x="37" y="130"/>
                    <a:pt x="37" y="130"/>
                    <a:pt x="37" y="130"/>
                  </a:cubicBezTo>
                  <a:cubicBezTo>
                    <a:pt x="33" y="139"/>
                    <a:pt x="28" y="147"/>
                    <a:pt x="21" y="154"/>
                  </a:cubicBezTo>
                  <a:cubicBezTo>
                    <a:pt x="21" y="154"/>
                    <a:pt x="21" y="154"/>
                    <a:pt x="21" y="154"/>
                  </a:cubicBezTo>
                  <a:cubicBezTo>
                    <a:pt x="21" y="154"/>
                    <a:pt x="21" y="154"/>
                    <a:pt x="21" y="154"/>
                  </a:cubicBezTo>
                  <a:cubicBezTo>
                    <a:pt x="21" y="154"/>
                    <a:pt x="21" y="154"/>
                    <a:pt x="20" y="154"/>
                  </a:cubicBezTo>
                  <a:cubicBezTo>
                    <a:pt x="20" y="154"/>
                    <a:pt x="20" y="154"/>
                    <a:pt x="20" y="154"/>
                  </a:cubicBezTo>
                  <a:cubicBezTo>
                    <a:pt x="20" y="155"/>
                    <a:pt x="20" y="155"/>
                    <a:pt x="20" y="155"/>
                  </a:cubicBezTo>
                  <a:cubicBezTo>
                    <a:pt x="19" y="156"/>
                    <a:pt x="17" y="158"/>
                    <a:pt x="15" y="159"/>
                  </a:cubicBezTo>
                  <a:cubicBezTo>
                    <a:pt x="8" y="167"/>
                    <a:pt x="4" y="177"/>
                    <a:pt x="4" y="187"/>
                  </a:cubicBezTo>
                  <a:cubicBezTo>
                    <a:pt x="4" y="197"/>
                    <a:pt x="8" y="207"/>
                    <a:pt x="15" y="215"/>
                  </a:cubicBezTo>
                  <a:cubicBezTo>
                    <a:pt x="15" y="214"/>
                    <a:pt x="15" y="214"/>
                    <a:pt x="15" y="214"/>
                  </a:cubicBezTo>
                  <a:cubicBezTo>
                    <a:pt x="16" y="215"/>
                    <a:pt x="18" y="217"/>
                    <a:pt x="19" y="218"/>
                  </a:cubicBezTo>
                  <a:cubicBezTo>
                    <a:pt x="19" y="218"/>
                    <a:pt x="19" y="218"/>
                    <a:pt x="19" y="218"/>
                  </a:cubicBezTo>
                  <a:cubicBezTo>
                    <a:pt x="28" y="227"/>
                    <a:pt x="35" y="238"/>
                    <a:pt x="40" y="249"/>
                  </a:cubicBezTo>
                  <a:cubicBezTo>
                    <a:pt x="40" y="249"/>
                    <a:pt x="40" y="249"/>
                    <a:pt x="40" y="250"/>
                  </a:cubicBezTo>
                  <a:cubicBezTo>
                    <a:pt x="40" y="250"/>
                    <a:pt x="40" y="250"/>
                    <a:pt x="40" y="250"/>
                  </a:cubicBezTo>
                  <a:cubicBezTo>
                    <a:pt x="44" y="259"/>
                    <a:pt x="46" y="270"/>
                    <a:pt x="46" y="280"/>
                  </a:cubicBezTo>
                  <a:cubicBezTo>
                    <a:pt x="46" y="281"/>
                    <a:pt x="46" y="281"/>
                    <a:pt x="46" y="281"/>
                  </a:cubicBezTo>
                  <a:cubicBezTo>
                    <a:pt x="46" y="281"/>
                    <a:pt x="46" y="281"/>
                    <a:pt x="46" y="281"/>
                  </a:cubicBezTo>
                  <a:cubicBezTo>
                    <a:pt x="46" y="281"/>
                    <a:pt x="46" y="281"/>
                    <a:pt x="46" y="281"/>
                  </a:cubicBezTo>
                  <a:cubicBezTo>
                    <a:pt x="46" y="284"/>
                    <a:pt x="46" y="286"/>
                    <a:pt x="46" y="289"/>
                  </a:cubicBezTo>
                  <a:cubicBezTo>
                    <a:pt x="46" y="299"/>
                    <a:pt x="50" y="309"/>
                    <a:pt x="58" y="316"/>
                  </a:cubicBezTo>
                  <a:cubicBezTo>
                    <a:pt x="65" y="323"/>
                    <a:pt x="74" y="328"/>
                    <a:pt x="85" y="328"/>
                  </a:cubicBezTo>
                  <a:cubicBezTo>
                    <a:pt x="87" y="327"/>
                    <a:pt x="88" y="327"/>
                    <a:pt x="90" y="327"/>
                  </a:cubicBezTo>
                  <a:cubicBezTo>
                    <a:pt x="90" y="327"/>
                    <a:pt x="90" y="327"/>
                    <a:pt x="90" y="327"/>
                  </a:cubicBezTo>
                  <a:cubicBezTo>
                    <a:pt x="103" y="327"/>
                    <a:pt x="116" y="330"/>
                    <a:pt x="128" y="335"/>
                  </a:cubicBezTo>
                  <a:cubicBezTo>
                    <a:pt x="128" y="336"/>
                    <a:pt x="129" y="336"/>
                    <a:pt x="130" y="336"/>
                  </a:cubicBezTo>
                  <a:cubicBezTo>
                    <a:pt x="130" y="336"/>
                    <a:pt x="130" y="336"/>
                    <a:pt x="130" y="336"/>
                  </a:cubicBezTo>
                  <a:cubicBezTo>
                    <a:pt x="130" y="336"/>
                    <a:pt x="130" y="336"/>
                    <a:pt x="130" y="336"/>
                  </a:cubicBezTo>
                  <a:cubicBezTo>
                    <a:pt x="137" y="340"/>
                    <a:pt x="143" y="344"/>
                    <a:pt x="149" y="349"/>
                  </a:cubicBezTo>
                  <a:cubicBezTo>
                    <a:pt x="153" y="352"/>
                    <a:pt x="156" y="355"/>
                    <a:pt x="159" y="358"/>
                  </a:cubicBezTo>
                  <a:cubicBezTo>
                    <a:pt x="167" y="366"/>
                    <a:pt x="177" y="370"/>
                    <a:pt x="187" y="370"/>
                  </a:cubicBezTo>
                  <a:cubicBezTo>
                    <a:pt x="197" y="370"/>
                    <a:pt x="207" y="366"/>
                    <a:pt x="214" y="358"/>
                  </a:cubicBezTo>
                  <a:cubicBezTo>
                    <a:pt x="214" y="358"/>
                    <a:pt x="214" y="358"/>
                    <a:pt x="214" y="358"/>
                  </a:cubicBezTo>
                  <a:cubicBezTo>
                    <a:pt x="215" y="357"/>
                    <a:pt x="216" y="356"/>
                    <a:pt x="217" y="355"/>
                  </a:cubicBezTo>
                  <a:cubicBezTo>
                    <a:pt x="217" y="355"/>
                    <a:pt x="217" y="355"/>
                    <a:pt x="217" y="355"/>
                  </a:cubicBezTo>
                  <a:cubicBezTo>
                    <a:pt x="227" y="345"/>
                    <a:pt x="238" y="338"/>
                    <a:pt x="250" y="334"/>
                  </a:cubicBezTo>
                  <a:cubicBezTo>
                    <a:pt x="250" y="334"/>
                    <a:pt x="250" y="334"/>
                    <a:pt x="250" y="334"/>
                  </a:cubicBezTo>
                  <a:cubicBezTo>
                    <a:pt x="250" y="334"/>
                    <a:pt x="250" y="334"/>
                    <a:pt x="250" y="334"/>
                  </a:cubicBezTo>
                  <a:cubicBezTo>
                    <a:pt x="250" y="333"/>
                    <a:pt x="250" y="333"/>
                    <a:pt x="250" y="333"/>
                  </a:cubicBezTo>
                  <a:cubicBezTo>
                    <a:pt x="260" y="330"/>
                    <a:pt x="270" y="328"/>
                    <a:pt x="281" y="327"/>
                  </a:cubicBezTo>
                  <a:cubicBezTo>
                    <a:pt x="281" y="327"/>
                    <a:pt x="281" y="327"/>
                    <a:pt x="281" y="327"/>
                  </a:cubicBezTo>
                  <a:cubicBezTo>
                    <a:pt x="281" y="327"/>
                    <a:pt x="281" y="327"/>
                    <a:pt x="281" y="327"/>
                  </a:cubicBezTo>
                  <a:cubicBezTo>
                    <a:pt x="281" y="327"/>
                    <a:pt x="281" y="327"/>
                    <a:pt x="281" y="327"/>
                  </a:cubicBezTo>
                  <a:cubicBezTo>
                    <a:pt x="282" y="327"/>
                    <a:pt x="282" y="327"/>
                    <a:pt x="282" y="327"/>
                  </a:cubicBezTo>
                  <a:cubicBezTo>
                    <a:pt x="284" y="327"/>
                    <a:pt x="286" y="327"/>
                    <a:pt x="288" y="328"/>
                  </a:cubicBezTo>
                  <a:cubicBezTo>
                    <a:pt x="299" y="328"/>
                    <a:pt x="309" y="323"/>
                    <a:pt x="316" y="316"/>
                  </a:cubicBezTo>
                  <a:cubicBezTo>
                    <a:pt x="323" y="309"/>
                    <a:pt x="327" y="299"/>
                    <a:pt x="327" y="289"/>
                  </a:cubicBezTo>
                  <a:cubicBezTo>
                    <a:pt x="327" y="287"/>
                    <a:pt x="327" y="286"/>
                    <a:pt x="327" y="284"/>
                  </a:cubicBezTo>
                  <a:cubicBezTo>
                    <a:pt x="327" y="284"/>
                    <a:pt x="327" y="284"/>
                    <a:pt x="327" y="284"/>
                  </a:cubicBezTo>
                  <a:cubicBezTo>
                    <a:pt x="327" y="271"/>
                    <a:pt x="330" y="258"/>
                    <a:pt x="335" y="246"/>
                  </a:cubicBezTo>
                  <a:cubicBezTo>
                    <a:pt x="336" y="243"/>
                    <a:pt x="338" y="240"/>
                    <a:pt x="339" y="238"/>
                  </a:cubicBezTo>
                  <a:cubicBezTo>
                    <a:pt x="343" y="231"/>
                    <a:pt x="347" y="226"/>
                    <a:pt x="352" y="220"/>
                  </a:cubicBezTo>
                  <a:cubicBezTo>
                    <a:pt x="352" y="220"/>
                    <a:pt x="352" y="220"/>
                    <a:pt x="352" y="220"/>
                  </a:cubicBezTo>
                  <a:cubicBezTo>
                    <a:pt x="353" y="220"/>
                    <a:pt x="353" y="220"/>
                    <a:pt x="353" y="220"/>
                  </a:cubicBezTo>
                  <a:cubicBezTo>
                    <a:pt x="353" y="220"/>
                    <a:pt x="353" y="220"/>
                    <a:pt x="353" y="220"/>
                  </a:cubicBezTo>
                  <a:cubicBezTo>
                    <a:pt x="354" y="218"/>
                    <a:pt x="356" y="216"/>
                    <a:pt x="358" y="214"/>
                  </a:cubicBezTo>
                  <a:cubicBezTo>
                    <a:pt x="366" y="207"/>
                    <a:pt x="369" y="197"/>
                    <a:pt x="369" y="187"/>
                  </a:cubicBezTo>
                  <a:cubicBezTo>
                    <a:pt x="369" y="177"/>
                    <a:pt x="366" y="167"/>
                    <a:pt x="358" y="159"/>
                  </a:cubicBezTo>
                  <a:cubicBezTo>
                    <a:pt x="358" y="159"/>
                    <a:pt x="358" y="159"/>
                    <a:pt x="358" y="159"/>
                  </a:cubicBezTo>
                  <a:cubicBezTo>
                    <a:pt x="357" y="158"/>
                    <a:pt x="356" y="157"/>
                    <a:pt x="355" y="156"/>
                  </a:cubicBezTo>
                  <a:cubicBezTo>
                    <a:pt x="355" y="156"/>
                    <a:pt x="355" y="156"/>
                    <a:pt x="355" y="156"/>
                  </a:cubicBezTo>
                  <a:cubicBezTo>
                    <a:pt x="345" y="147"/>
                    <a:pt x="338" y="136"/>
                    <a:pt x="334" y="124"/>
                  </a:cubicBezTo>
                  <a:cubicBezTo>
                    <a:pt x="334" y="124"/>
                    <a:pt x="334" y="124"/>
                    <a:pt x="334" y="124"/>
                  </a:cubicBezTo>
                  <a:cubicBezTo>
                    <a:pt x="334" y="124"/>
                    <a:pt x="334" y="124"/>
                    <a:pt x="334" y="124"/>
                  </a:cubicBezTo>
                  <a:cubicBezTo>
                    <a:pt x="330" y="116"/>
                    <a:pt x="328" y="107"/>
                    <a:pt x="328" y="98"/>
                  </a:cubicBezTo>
                  <a:cubicBezTo>
                    <a:pt x="327" y="94"/>
                    <a:pt x="327" y="89"/>
                    <a:pt x="327" y="85"/>
                  </a:cubicBezTo>
                  <a:cubicBezTo>
                    <a:pt x="327" y="74"/>
                    <a:pt x="323" y="65"/>
                    <a:pt x="316" y="58"/>
                  </a:cubicBezTo>
                  <a:cubicBezTo>
                    <a:pt x="309" y="51"/>
                    <a:pt x="299" y="46"/>
                    <a:pt x="288" y="46"/>
                  </a:cubicBezTo>
                  <a:cubicBezTo>
                    <a:pt x="287" y="46"/>
                    <a:pt x="285" y="46"/>
                    <a:pt x="284" y="46"/>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Oval 10"/>
            <p:cNvSpPr>
              <a:spLocks noChangeArrowheads="1"/>
            </p:cNvSpPr>
            <p:nvPr userDrawn="1"/>
          </p:nvSpPr>
          <p:spPr bwMode="auto">
            <a:xfrm>
              <a:off x="515" y="4047"/>
              <a:ext cx="22" cy="22"/>
            </a:xfrm>
            <a:prstGeom prst="ellipse">
              <a:avLst/>
            </a:pr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a:spLocks noEditPoints="1"/>
            </p:cNvSpPr>
            <p:nvPr userDrawn="1"/>
          </p:nvSpPr>
          <p:spPr bwMode="auto">
            <a:xfrm>
              <a:off x="490" y="4020"/>
              <a:ext cx="27" cy="32"/>
            </a:xfrm>
            <a:custGeom>
              <a:avLst/>
              <a:gdLst>
                <a:gd name="T0" fmla="*/ 13 w 29"/>
                <a:gd name="T1" fmla="*/ 28 h 33"/>
                <a:gd name="T2" fmla="*/ 15 w 29"/>
                <a:gd name="T3" fmla="*/ 23 h 33"/>
                <a:gd name="T4" fmla="*/ 13 w 29"/>
                <a:gd name="T5" fmla="*/ 27 h 33"/>
                <a:gd name="T6" fmla="*/ 14 w 29"/>
                <a:gd name="T7" fmla="*/ 24 h 33"/>
                <a:gd name="T8" fmla="*/ 23 w 29"/>
                <a:gd name="T9" fmla="*/ 17 h 33"/>
                <a:gd name="T10" fmla="*/ 9 w 29"/>
                <a:gd name="T11" fmla="*/ 25 h 33"/>
                <a:gd name="T12" fmla="*/ 10 w 29"/>
                <a:gd name="T13" fmla="*/ 20 h 33"/>
                <a:gd name="T14" fmla="*/ 10 w 29"/>
                <a:gd name="T15" fmla="*/ 20 h 33"/>
                <a:gd name="T16" fmla="*/ 8 w 29"/>
                <a:gd name="T17" fmla="*/ 14 h 33"/>
                <a:gd name="T18" fmla="*/ 8 w 29"/>
                <a:gd name="T19" fmla="*/ 14 h 33"/>
                <a:gd name="T20" fmla="*/ 8 w 29"/>
                <a:gd name="T21" fmla="*/ 16 h 33"/>
                <a:gd name="T22" fmla="*/ 9 w 29"/>
                <a:gd name="T23" fmla="*/ 12 h 33"/>
                <a:gd name="T24" fmla="*/ 11 w 29"/>
                <a:gd name="T25" fmla="*/ 1 h 33"/>
                <a:gd name="T26" fmla="*/ 8 w 29"/>
                <a:gd name="T27" fmla="*/ 7 h 33"/>
                <a:gd name="T28" fmla="*/ 6 w 29"/>
                <a:gd name="T29" fmla="*/ 10 h 33"/>
                <a:gd name="T30" fmla="*/ 5 w 29"/>
                <a:gd name="T31" fmla="*/ 15 h 33"/>
                <a:gd name="T32" fmla="*/ 8 w 29"/>
                <a:gd name="T33" fmla="*/ 12 h 33"/>
                <a:gd name="T34" fmla="*/ 10 w 29"/>
                <a:gd name="T35" fmla="*/ 9 h 33"/>
                <a:gd name="T36" fmla="*/ 11 w 29"/>
                <a:gd name="T37" fmla="*/ 14 h 33"/>
                <a:gd name="T38" fmla="*/ 9 w 29"/>
                <a:gd name="T39" fmla="*/ 19 h 33"/>
                <a:gd name="T40" fmla="*/ 13 w 29"/>
                <a:gd name="T41" fmla="*/ 19 h 33"/>
                <a:gd name="T42" fmla="*/ 12 w 29"/>
                <a:gd name="T43" fmla="*/ 23 h 33"/>
                <a:gd name="T44" fmla="*/ 10 w 29"/>
                <a:gd name="T45" fmla="*/ 26 h 33"/>
                <a:gd name="T46" fmla="*/ 12 w 29"/>
                <a:gd name="T47" fmla="*/ 26 h 33"/>
                <a:gd name="T48" fmla="*/ 14 w 29"/>
                <a:gd name="T49" fmla="*/ 23 h 33"/>
                <a:gd name="T50" fmla="*/ 18 w 29"/>
                <a:gd name="T51" fmla="*/ 22 h 33"/>
                <a:gd name="T52" fmla="*/ 17 w 29"/>
                <a:gd name="T53" fmla="*/ 26 h 33"/>
                <a:gd name="T54" fmla="*/ 17 w 29"/>
                <a:gd name="T55" fmla="*/ 30 h 33"/>
                <a:gd name="T56" fmla="*/ 20 w 29"/>
                <a:gd name="T57" fmla="*/ 30 h 33"/>
                <a:gd name="T58" fmla="*/ 23 w 29"/>
                <a:gd name="T59" fmla="*/ 28 h 33"/>
                <a:gd name="T60" fmla="*/ 26 w 29"/>
                <a:gd name="T61" fmla="*/ 25 h 33"/>
                <a:gd name="T62" fmla="*/ 25 w 29"/>
                <a:gd name="T63" fmla="*/ 20 h 33"/>
                <a:gd name="T64" fmla="*/ 22 w 29"/>
                <a:gd name="T65" fmla="*/ 17 h 33"/>
                <a:gd name="T66" fmla="*/ 24 w 29"/>
                <a:gd name="T67" fmla="*/ 18 h 33"/>
                <a:gd name="T68" fmla="*/ 25 w 29"/>
                <a:gd name="T69" fmla="*/ 20 h 33"/>
                <a:gd name="T70" fmla="*/ 28 w 29"/>
                <a:gd name="T71" fmla="*/ 22 h 33"/>
                <a:gd name="T72" fmla="*/ 29 w 29"/>
                <a:gd name="T73" fmla="*/ 25 h 33"/>
                <a:gd name="T74" fmla="*/ 25 w 29"/>
                <a:gd name="T75" fmla="*/ 28 h 33"/>
                <a:gd name="T76" fmla="*/ 22 w 29"/>
                <a:gd name="T77" fmla="*/ 31 h 33"/>
                <a:gd name="T78" fmla="*/ 17 w 29"/>
                <a:gd name="T79" fmla="*/ 33 h 33"/>
                <a:gd name="T80" fmla="*/ 14 w 29"/>
                <a:gd name="T81" fmla="*/ 30 h 33"/>
                <a:gd name="T82" fmla="*/ 12 w 29"/>
                <a:gd name="T83" fmla="*/ 30 h 33"/>
                <a:gd name="T84" fmla="*/ 9 w 29"/>
                <a:gd name="T85" fmla="*/ 30 h 33"/>
                <a:gd name="T86" fmla="*/ 9 w 29"/>
                <a:gd name="T87" fmla="*/ 26 h 33"/>
                <a:gd name="T88" fmla="*/ 8 w 29"/>
                <a:gd name="T89" fmla="*/ 23 h 33"/>
                <a:gd name="T90" fmla="*/ 6 w 29"/>
                <a:gd name="T91" fmla="*/ 24 h 33"/>
                <a:gd name="T92" fmla="*/ 2 w 29"/>
                <a:gd name="T93" fmla="*/ 27 h 33"/>
                <a:gd name="T94" fmla="*/ 2 w 29"/>
                <a:gd name="T95" fmla="*/ 24 h 33"/>
                <a:gd name="T96" fmla="*/ 5 w 29"/>
                <a:gd name="T97" fmla="*/ 18 h 33"/>
                <a:gd name="T98" fmla="*/ 3 w 29"/>
                <a:gd name="T99" fmla="*/ 14 h 33"/>
                <a:gd name="T100" fmla="*/ 2 w 29"/>
                <a:gd name="T101" fmla="*/ 11 h 33"/>
                <a:gd name="T102" fmla="*/ 0 w 29"/>
                <a:gd name="T103" fmla="*/ 11 h 33"/>
                <a:gd name="T104" fmla="*/ 4 w 29"/>
                <a:gd name="T10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 h="33">
                  <a:moveTo>
                    <a:pt x="13" y="28"/>
                  </a:moveTo>
                  <a:cubicBezTo>
                    <a:pt x="13" y="29"/>
                    <a:pt x="13" y="29"/>
                    <a:pt x="13" y="29"/>
                  </a:cubicBezTo>
                  <a:cubicBezTo>
                    <a:pt x="14" y="29"/>
                    <a:pt x="14" y="29"/>
                    <a:pt x="14" y="29"/>
                  </a:cubicBezTo>
                  <a:cubicBezTo>
                    <a:pt x="14" y="29"/>
                    <a:pt x="14" y="29"/>
                    <a:pt x="14" y="29"/>
                  </a:cubicBezTo>
                  <a:cubicBezTo>
                    <a:pt x="14" y="29"/>
                    <a:pt x="14" y="28"/>
                    <a:pt x="14" y="28"/>
                  </a:cubicBezTo>
                  <a:cubicBezTo>
                    <a:pt x="13" y="28"/>
                    <a:pt x="13" y="28"/>
                    <a:pt x="13" y="28"/>
                  </a:cubicBezTo>
                  <a:close/>
                  <a:moveTo>
                    <a:pt x="24" y="18"/>
                  </a:moveTo>
                  <a:cubicBezTo>
                    <a:pt x="24" y="18"/>
                    <a:pt x="24" y="17"/>
                    <a:pt x="24" y="17"/>
                  </a:cubicBezTo>
                  <a:cubicBezTo>
                    <a:pt x="24" y="17"/>
                    <a:pt x="24" y="18"/>
                    <a:pt x="24" y="18"/>
                  </a:cubicBezTo>
                  <a:cubicBezTo>
                    <a:pt x="24" y="18"/>
                    <a:pt x="24" y="18"/>
                    <a:pt x="24" y="18"/>
                  </a:cubicBezTo>
                  <a:cubicBezTo>
                    <a:pt x="24" y="18"/>
                    <a:pt x="24" y="18"/>
                    <a:pt x="24" y="18"/>
                  </a:cubicBezTo>
                  <a:close/>
                  <a:moveTo>
                    <a:pt x="15" y="23"/>
                  </a:moveTo>
                  <a:cubicBezTo>
                    <a:pt x="14" y="23"/>
                    <a:pt x="14" y="24"/>
                    <a:pt x="14" y="24"/>
                  </a:cubicBezTo>
                  <a:cubicBezTo>
                    <a:pt x="14" y="24"/>
                    <a:pt x="14" y="24"/>
                    <a:pt x="14" y="24"/>
                  </a:cubicBezTo>
                  <a:cubicBezTo>
                    <a:pt x="14" y="25"/>
                    <a:pt x="14" y="25"/>
                    <a:pt x="14" y="25"/>
                  </a:cubicBezTo>
                  <a:cubicBezTo>
                    <a:pt x="14" y="25"/>
                    <a:pt x="14" y="26"/>
                    <a:pt x="13" y="26"/>
                  </a:cubicBezTo>
                  <a:cubicBezTo>
                    <a:pt x="13" y="26"/>
                    <a:pt x="13" y="26"/>
                    <a:pt x="13" y="26"/>
                  </a:cubicBezTo>
                  <a:cubicBezTo>
                    <a:pt x="13" y="26"/>
                    <a:pt x="13" y="26"/>
                    <a:pt x="13" y="27"/>
                  </a:cubicBezTo>
                  <a:cubicBezTo>
                    <a:pt x="13" y="27"/>
                    <a:pt x="13" y="27"/>
                    <a:pt x="13" y="27"/>
                  </a:cubicBezTo>
                  <a:cubicBezTo>
                    <a:pt x="13" y="27"/>
                    <a:pt x="12" y="27"/>
                    <a:pt x="13" y="27"/>
                  </a:cubicBezTo>
                  <a:cubicBezTo>
                    <a:pt x="13" y="27"/>
                    <a:pt x="13" y="27"/>
                    <a:pt x="13" y="27"/>
                  </a:cubicBezTo>
                  <a:cubicBezTo>
                    <a:pt x="14" y="27"/>
                    <a:pt x="14" y="27"/>
                    <a:pt x="14" y="27"/>
                  </a:cubicBezTo>
                  <a:cubicBezTo>
                    <a:pt x="14" y="27"/>
                    <a:pt x="15" y="25"/>
                    <a:pt x="15" y="25"/>
                  </a:cubicBezTo>
                  <a:cubicBezTo>
                    <a:pt x="15" y="25"/>
                    <a:pt x="14" y="24"/>
                    <a:pt x="14" y="24"/>
                  </a:cubicBezTo>
                  <a:cubicBezTo>
                    <a:pt x="14" y="24"/>
                    <a:pt x="15" y="24"/>
                    <a:pt x="15" y="24"/>
                  </a:cubicBezTo>
                  <a:cubicBezTo>
                    <a:pt x="15" y="24"/>
                    <a:pt x="15" y="24"/>
                    <a:pt x="15" y="23"/>
                  </a:cubicBezTo>
                  <a:cubicBezTo>
                    <a:pt x="15" y="23"/>
                    <a:pt x="15" y="23"/>
                    <a:pt x="15" y="23"/>
                  </a:cubicBezTo>
                  <a:cubicBezTo>
                    <a:pt x="15" y="23"/>
                    <a:pt x="15" y="23"/>
                    <a:pt x="15" y="23"/>
                  </a:cubicBezTo>
                  <a:close/>
                  <a:moveTo>
                    <a:pt x="23" y="17"/>
                  </a:moveTo>
                  <a:cubicBezTo>
                    <a:pt x="23" y="17"/>
                    <a:pt x="23" y="17"/>
                    <a:pt x="23" y="17"/>
                  </a:cubicBezTo>
                  <a:cubicBezTo>
                    <a:pt x="23" y="17"/>
                    <a:pt x="23" y="17"/>
                    <a:pt x="23" y="17"/>
                  </a:cubicBezTo>
                  <a:cubicBezTo>
                    <a:pt x="23" y="17"/>
                    <a:pt x="23" y="17"/>
                    <a:pt x="23" y="17"/>
                  </a:cubicBezTo>
                  <a:cubicBezTo>
                    <a:pt x="23" y="17"/>
                    <a:pt x="23" y="17"/>
                    <a:pt x="23" y="17"/>
                  </a:cubicBezTo>
                  <a:close/>
                  <a:moveTo>
                    <a:pt x="8" y="24"/>
                  </a:moveTo>
                  <a:cubicBezTo>
                    <a:pt x="8" y="24"/>
                    <a:pt x="8" y="25"/>
                    <a:pt x="8" y="25"/>
                  </a:cubicBezTo>
                  <a:cubicBezTo>
                    <a:pt x="8" y="26"/>
                    <a:pt x="9" y="25"/>
                    <a:pt x="9" y="25"/>
                  </a:cubicBezTo>
                  <a:cubicBezTo>
                    <a:pt x="9" y="25"/>
                    <a:pt x="9" y="25"/>
                    <a:pt x="9" y="25"/>
                  </a:cubicBezTo>
                  <a:cubicBezTo>
                    <a:pt x="9" y="25"/>
                    <a:pt x="10" y="24"/>
                    <a:pt x="9" y="24"/>
                  </a:cubicBezTo>
                  <a:cubicBezTo>
                    <a:pt x="9" y="24"/>
                    <a:pt x="9" y="24"/>
                    <a:pt x="9" y="24"/>
                  </a:cubicBezTo>
                  <a:cubicBezTo>
                    <a:pt x="9" y="24"/>
                    <a:pt x="9" y="24"/>
                    <a:pt x="8" y="24"/>
                  </a:cubicBezTo>
                  <a:cubicBezTo>
                    <a:pt x="8" y="24"/>
                    <a:pt x="8" y="24"/>
                    <a:pt x="8" y="24"/>
                  </a:cubicBezTo>
                  <a:close/>
                  <a:moveTo>
                    <a:pt x="10" y="20"/>
                  </a:moveTo>
                  <a:cubicBezTo>
                    <a:pt x="10" y="21"/>
                    <a:pt x="10" y="22"/>
                    <a:pt x="10" y="22"/>
                  </a:cubicBezTo>
                  <a:cubicBezTo>
                    <a:pt x="10" y="22"/>
                    <a:pt x="10" y="22"/>
                    <a:pt x="10" y="22"/>
                  </a:cubicBezTo>
                  <a:cubicBezTo>
                    <a:pt x="10" y="22"/>
                    <a:pt x="11" y="22"/>
                    <a:pt x="11" y="22"/>
                  </a:cubicBezTo>
                  <a:cubicBezTo>
                    <a:pt x="11" y="22"/>
                    <a:pt x="11" y="21"/>
                    <a:pt x="11" y="21"/>
                  </a:cubicBezTo>
                  <a:cubicBezTo>
                    <a:pt x="11" y="21"/>
                    <a:pt x="11" y="21"/>
                    <a:pt x="11" y="20"/>
                  </a:cubicBezTo>
                  <a:cubicBezTo>
                    <a:pt x="11" y="20"/>
                    <a:pt x="11" y="20"/>
                    <a:pt x="10" y="20"/>
                  </a:cubicBezTo>
                  <a:close/>
                  <a:moveTo>
                    <a:pt x="9" y="12"/>
                  </a:moveTo>
                  <a:cubicBezTo>
                    <a:pt x="9" y="13"/>
                    <a:pt x="9" y="13"/>
                    <a:pt x="8" y="13"/>
                  </a:cubicBezTo>
                  <a:cubicBezTo>
                    <a:pt x="8" y="13"/>
                    <a:pt x="8" y="13"/>
                    <a:pt x="8" y="13"/>
                  </a:cubicBezTo>
                  <a:cubicBezTo>
                    <a:pt x="8" y="13"/>
                    <a:pt x="8" y="13"/>
                    <a:pt x="8" y="13"/>
                  </a:cubicBezTo>
                  <a:cubicBezTo>
                    <a:pt x="9" y="13"/>
                    <a:pt x="9" y="13"/>
                    <a:pt x="9" y="13"/>
                  </a:cubicBezTo>
                  <a:cubicBezTo>
                    <a:pt x="9" y="13"/>
                    <a:pt x="9" y="14"/>
                    <a:pt x="8" y="14"/>
                  </a:cubicBezTo>
                  <a:cubicBezTo>
                    <a:pt x="8" y="14"/>
                    <a:pt x="8" y="14"/>
                    <a:pt x="8" y="14"/>
                  </a:cubicBezTo>
                  <a:cubicBezTo>
                    <a:pt x="8" y="14"/>
                    <a:pt x="8" y="14"/>
                    <a:pt x="8" y="13"/>
                  </a:cubicBezTo>
                  <a:cubicBezTo>
                    <a:pt x="8" y="13"/>
                    <a:pt x="8" y="13"/>
                    <a:pt x="8" y="13"/>
                  </a:cubicBezTo>
                  <a:cubicBezTo>
                    <a:pt x="8" y="14"/>
                    <a:pt x="8" y="14"/>
                    <a:pt x="8" y="14"/>
                  </a:cubicBezTo>
                  <a:cubicBezTo>
                    <a:pt x="8" y="14"/>
                    <a:pt x="8" y="14"/>
                    <a:pt x="8" y="14"/>
                  </a:cubicBezTo>
                  <a:cubicBezTo>
                    <a:pt x="8" y="14"/>
                    <a:pt x="8" y="14"/>
                    <a:pt x="8" y="14"/>
                  </a:cubicBezTo>
                  <a:cubicBezTo>
                    <a:pt x="8" y="14"/>
                    <a:pt x="8" y="14"/>
                    <a:pt x="8" y="15"/>
                  </a:cubicBezTo>
                  <a:cubicBezTo>
                    <a:pt x="8" y="15"/>
                    <a:pt x="8" y="15"/>
                    <a:pt x="8" y="15"/>
                  </a:cubicBezTo>
                  <a:cubicBezTo>
                    <a:pt x="8" y="15"/>
                    <a:pt x="8" y="15"/>
                    <a:pt x="8" y="15"/>
                  </a:cubicBezTo>
                  <a:cubicBezTo>
                    <a:pt x="7" y="16"/>
                    <a:pt x="7" y="16"/>
                    <a:pt x="7" y="16"/>
                  </a:cubicBezTo>
                  <a:cubicBezTo>
                    <a:pt x="7" y="17"/>
                    <a:pt x="8" y="16"/>
                    <a:pt x="8" y="16"/>
                  </a:cubicBezTo>
                  <a:cubicBezTo>
                    <a:pt x="8" y="16"/>
                    <a:pt x="8" y="16"/>
                    <a:pt x="8" y="16"/>
                  </a:cubicBezTo>
                  <a:cubicBezTo>
                    <a:pt x="9" y="16"/>
                    <a:pt x="9" y="15"/>
                    <a:pt x="9" y="14"/>
                  </a:cubicBezTo>
                  <a:cubicBezTo>
                    <a:pt x="9" y="14"/>
                    <a:pt x="9" y="14"/>
                    <a:pt x="9" y="13"/>
                  </a:cubicBezTo>
                  <a:cubicBezTo>
                    <a:pt x="9" y="13"/>
                    <a:pt x="9" y="13"/>
                    <a:pt x="9" y="13"/>
                  </a:cubicBezTo>
                  <a:cubicBezTo>
                    <a:pt x="9" y="13"/>
                    <a:pt x="9" y="12"/>
                    <a:pt x="9" y="12"/>
                  </a:cubicBezTo>
                  <a:cubicBezTo>
                    <a:pt x="9" y="12"/>
                    <a:pt x="9" y="12"/>
                    <a:pt x="9" y="12"/>
                  </a:cubicBezTo>
                  <a:cubicBezTo>
                    <a:pt x="9" y="12"/>
                    <a:pt x="9" y="12"/>
                    <a:pt x="9" y="12"/>
                  </a:cubicBezTo>
                  <a:cubicBezTo>
                    <a:pt x="9" y="12"/>
                    <a:pt x="9" y="12"/>
                    <a:pt x="9" y="12"/>
                  </a:cubicBezTo>
                  <a:cubicBezTo>
                    <a:pt x="9" y="12"/>
                    <a:pt x="9" y="12"/>
                    <a:pt x="9" y="12"/>
                  </a:cubicBezTo>
                  <a:close/>
                  <a:moveTo>
                    <a:pt x="8" y="1"/>
                  </a:moveTo>
                  <a:cubicBezTo>
                    <a:pt x="8" y="1"/>
                    <a:pt x="8" y="1"/>
                    <a:pt x="9" y="1"/>
                  </a:cubicBezTo>
                  <a:cubicBezTo>
                    <a:pt x="9" y="0"/>
                    <a:pt x="10" y="1"/>
                    <a:pt x="10" y="1"/>
                  </a:cubicBezTo>
                  <a:cubicBezTo>
                    <a:pt x="10" y="1"/>
                    <a:pt x="11" y="1"/>
                    <a:pt x="11" y="1"/>
                  </a:cubicBezTo>
                  <a:cubicBezTo>
                    <a:pt x="11" y="1"/>
                    <a:pt x="11" y="2"/>
                    <a:pt x="10" y="2"/>
                  </a:cubicBezTo>
                  <a:cubicBezTo>
                    <a:pt x="10" y="2"/>
                    <a:pt x="10" y="3"/>
                    <a:pt x="9" y="4"/>
                  </a:cubicBezTo>
                  <a:cubicBezTo>
                    <a:pt x="9" y="4"/>
                    <a:pt x="9" y="4"/>
                    <a:pt x="9" y="4"/>
                  </a:cubicBezTo>
                  <a:cubicBezTo>
                    <a:pt x="9" y="5"/>
                    <a:pt x="9" y="5"/>
                    <a:pt x="9" y="5"/>
                  </a:cubicBezTo>
                  <a:cubicBezTo>
                    <a:pt x="8" y="5"/>
                    <a:pt x="8" y="5"/>
                    <a:pt x="8" y="5"/>
                  </a:cubicBezTo>
                  <a:cubicBezTo>
                    <a:pt x="8" y="6"/>
                    <a:pt x="8" y="6"/>
                    <a:pt x="8" y="7"/>
                  </a:cubicBezTo>
                  <a:cubicBezTo>
                    <a:pt x="7" y="7"/>
                    <a:pt x="7" y="7"/>
                    <a:pt x="7" y="7"/>
                  </a:cubicBezTo>
                  <a:cubicBezTo>
                    <a:pt x="7" y="8"/>
                    <a:pt x="7" y="8"/>
                    <a:pt x="7" y="8"/>
                  </a:cubicBezTo>
                  <a:cubicBezTo>
                    <a:pt x="6" y="8"/>
                    <a:pt x="6" y="9"/>
                    <a:pt x="6" y="10"/>
                  </a:cubicBezTo>
                  <a:cubicBezTo>
                    <a:pt x="6" y="10"/>
                    <a:pt x="6" y="10"/>
                    <a:pt x="6" y="10"/>
                  </a:cubicBezTo>
                  <a:cubicBezTo>
                    <a:pt x="6" y="10"/>
                    <a:pt x="6" y="10"/>
                    <a:pt x="6" y="10"/>
                  </a:cubicBezTo>
                  <a:cubicBezTo>
                    <a:pt x="6" y="10"/>
                    <a:pt x="6" y="10"/>
                    <a:pt x="6" y="10"/>
                  </a:cubicBezTo>
                  <a:cubicBezTo>
                    <a:pt x="6" y="10"/>
                    <a:pt x="6" y="10"/>
                    <a:pt x="6" y="10"/>
                  </a:cubicBezTo>
                  <a:cubicBezTo>
                    <a:pt x="5" y="10"/>
                    <a:pt x="4" y="12"/>
                    <a:pt x="4" y="13"/>
                  </a:cubicBezTo>
                  <a:cubicBezTo>
                    <a:pt x="5" y="13"/>
                    <a:pt x="5" y="13"/>
                    <a:pt x="5" y="13"/>
                  </a:cubicBezTo>
                  <a:cubicBezTo>
                    <a:pt x="5" y="13"/>
                    <a:pt x="5" y="14"/>
                    <a:pt x="6" y="14"/>
                  </a:cubicBezTo>
                  <a:cubicBezTo>
                    <a:pt x="6" y="14"/>
                    <a:pt x="6" y="14"/>
                    <a:pt x="6" y="14"/>
                  </a:cubicBezTo>
                  <a:cubicBezTo>
                    <a:pt x="5" y="15"/>
                    <a:pt x="5" y="15"/>
                    <a:pt x="5" y="15"/>
                  </a:cubicBezTo>
                  <a:cubicBezTo>
                    <a:pt x="6" y="16"/>
                    <a:pt x="6" y="16"/>
                    <a:pt x="6" y="16"/>
                  </a:cubicBezTo>
                  <a:cubicBezTo>
                    <a:pt x="6" y="16"/>
                    <a:pt x="6" y="16"/>
                    <a:pt x="6" y="15"/>
                  </a:cubicBezTo>
                  <a:cubicBezTo>
                    <a:pt x="6" y="15"/>
                    <a:pt x="6" y="15"/>
                    <a:pt x="7" y="14"/>
                  </a:cubicBezTo>
                  <a:cubicBezTo>
                    <a:pt x="7" y="14"/>
                    <a:pt x="7" y="14"/>
                    <a:pt x="7" y="13"/>
                  </a:cubicBezTo>
                  <a:cubicBezTo>
                    <a:pt x="7" y="13"/>
                    <a:pt x="7" y="13"/>
                    <a:pt x="7" y="13"/>
                  </a:cubicBezTo>
                  <a:cubicBezTo>
                    <a:pt x="7" y="13"/>
                    <a:pt x="8" y="12"/>
                    <a:pt x="8" y="12"/>
                  </a:cubicBezTo>
                  <a:cubicBezTo>
                    <a:pt x="8" y="12"/>
                    <a:pt x="8" y="11"/>
                    <a:pt x="8" y="11"/>
                  </a:cubicBezTo>
                  <a:cubicBezTo>
                    <a:pt x="9" y="11"/>
                    <a:pt x="9" y="11"/>
                    <a:pt x="9" y="11"/>
                  </a:cubicBezTo>
                  <a:cubicBezTo>
                    <a:pt x="9" y="11"/>
                    <a:pt x="9" y="11"/>
                    <a:pt x="9" y="10"/>
                  </a:cubicBezTo>
                  <a:cubicBezTo>
                    <a:pt x="9" y="10"/>
                    <a:pt x="9" y="10"/>
                    <a:pt x="9" y="10"/>
                  </a:cubicBezTo>
                  <a:cubicBezTo>
                    <a:pt x="9" y="10"/>
                    <a:pt x="10" y="10"/>
                    <a:pt x="10" y="10"/>
                  </a:cubicBezTo>
                  <a:cubicBezTo>
                    <a:pt x="10" y="9"/>
                    <a:pt x="10" y="9"/>
                    <a:pt x="10" y="9"/>
                  </a:cubicBezTo>
                  <a:cubicBezTo>
                    <a:pt x="10" y="9"/>
                    <a:pt x="10" y="9"/>
                    <a:pt x="11" y="9"/>
                  </a:cubicBezTo>
                  <a:cubicBezTo>
                    <a:pt x="11" y="9"/>
                    <a:pt x="12" y="9"/>
                    <a:pt x="12" y="9"/>
                  </a:cubicBezTo>
                  <a:cubicBezTo>
                    <a:pt x="12" y="10"/>
                    <a:pt x="13" y="10"/>
                    <a:pt x="13" y="11"/>
                  </a:cubicBezTo>
                  <a:cubicBezTo>
                    <a:pt x="13" y="11"/>
                    <a:pt x="12" y="12"/>
                    <a:pt x="12" y="12"/>
                  </a:cubicBezTo>
                  <a:cubicBezTo>
                    <a:pt x="12" y="12"/>
                    <a:pt x="12" y="13"/>
                    <a:pt x="12" y="13"/>
                  </a:cubicBezTo>
                  <a:cubicBezTo>
                    <a:pt x="12" y="13"/>
                    <a:pt x="11" y="14"/>
                    <a:pt x="11" y="14"/>
                  </a:cubicBezTo>
                  <a:cubicBezTo>
                    <a:pt x="11" y="14"/>
                    <a:pt x="11" y="14"/>
                    <a:pt x="11" y="15"/>
                  </a:cubicBezTo>
                  <a:cubicBezTo>
                    <a:pt x="11" y="15"/>
                    <a:pt x="11" y="16"/>
                    <a:pt x="10" y="17"/>
                  </a:cubicBezTo>
                  <a:cubicBezTo>
                    <a:pt x="10" y="17"/>
                    <a:pt x="10" y="17"/>
                    <a:pt x="9" y="17"/>
                  </a:cubicBezTo>
                  <a:cubicBezTo>
                    <a:pt x="9" y="18"/>
                    <a:pt x="8" y="18"/>
                    <a:pt x="8" y="18"/>
                  </a:cubicBezTo>
                  <a:cubicBezTo>
                    <a:pt x="8" y="18"/>
                    <a:pt x="8" y="18"/>
                    <a:pt x="8" y="19"/>
                  </a:cubicBezTo>
                  <a:cubicBezTo>
                    <a:pt x="8" y="19"/>
                    <a:pt x="9" y="19"/>
                    <a:pt x="9" y="19"/>
                  </a:cubicBezTo>
                  <a:cubicBezTo>
                    <a:pt x="9" y="20"/>
                    <a:pt x="9" y="20"/>
                    <a:pt x="9" y="20"/>
                  </a:cubicBezTo>
                  <a:cubicBezTo>
                    <a:pt x="9" y="20"/>
                    <a:pt x="9" y="20"/>
                    <a:pt x="9" y="20"/>
                  </a:cubicBezTo>
                  <a:cubicBezTo>
                    <a:pt x="9" y="20"/>
                    <a:pt x="9" y="20"/>
                    <a:pt x="9" y="20"/>
                  </a:cubicBezTo>
                  <a:cubicBezTo>
                    <a:pt x="10" y="19"/>
                    <a:pt x="10" y="18"/>
                    <a:pt x="11" y="18"/>
                  </a:cubicBezTo>
                  <a:cubicBezTo>
                    <a:pt x="11" y="18"/>
                    <a:pt x="11" y="18"/>
                    <a:pt x="12" y="18"/>
                  </a:cubicBezTo>
                  <a:cubicBezTo>
                    <a:pt x="12" y="18"/>
                    <a:pt x="12" y="18"/>
                    <a:pt x="13" y="19"/>
                  </a:cubicBezTo>
                  <a:cubicBezTo>
                    <a:pt x="13" y="19"/>
                    <a:pt x="13" y="19"/>
                    <a:pt x="13" y="19"/>
                  </a:cubicBezTo>
                  <a:cubicBezTo>
                    <a:pt x="13" y="20"/>
                    <a:pt x="13" y="20"/>
                    <a:pt x="12" y="21"/>
                  </a:cubicBezTo>
                  <a:cubicBezTo>
                    <a:pt x="12" y="21"/>
                    <a:pt x="12" y="21"/>
                    <a:pt x="12" y="22"/>
                  </a:cubicBezTo>
                  <a:cubicBezTo>
                    <a:pt x="12" y="22"/>
                    <a:pt x="12" y="22"/>
                    <a:pt x="12" y="22"/>
                  </a:cubicBezTo>
                  <a:cubicBezTo>
                    <a:pt x="12" y="22"/>
                    <a:pt x="12" y="22"/>
                    <a:pt x="12" y="22"/>
                  </a:cubicBezTo>
                  <a:cubicBezTo>
                    <a:pt x="12" y="23"/>
                    <a:pt x="12" y="23"/>
                    <a:pt x="12" y="23"/>
                  </a:cubicBezTo>
                  <a:cubicBezTo>
                    <a:pt x="12" y="23"/>
                    <a:pt x="12" y="23"/>
                    <a:pt x="12" y="23"/>
                  </a:cubicBezTo>
                  <a:cubicBezTo>
                    <a:pt x="12" y="23"/>
                    <a:pt x="11" y="24"/>
                    <a:pt x="11" y="24"/>
                  </a:cubicBezTo>
                  <a:cubicBezTo>
                    <a:pt x="11" y="24"/>
                    <a:pt x="11" y="25"/>
                    <a:pt x="11" y="25"/>
                  </a:cubicBezTo>
                  <a:cubicBezTo>
                    <a:pt x="11" y="25"/>
                    <a:pt x="11" y="25"/>
                    <a:pt x="11" y="26"/>
                  </a:cubicBezTo>
                  <a:cubicBezTo>
                    <a:pt x="11" y="26"/>
                    <a:pt x="11" y="26"/>
                    <a:pt x="11" y="26"/>
                  </a:cubicBezTo>
                  <a:cubicBezTo>
                    <a:pt x="11" y="26"/>
                    <a:pt x="10" y="26"/>
                    <a:pt x="10" y="26"/>
                  </a:cubicBezTo>
                  <a:cubicBezTo>
                    <a:pt x="10" y="27"/>
                    <a:pt x="10" y="27"/>
                    <a:pt x="10" y="27"/>
                  </a:cubicBezTo>
                  <a:cubicBezTo>
                    <a:pt x="10" y="27"/>
                    <a:pt x="10" y="27"/>
                    <a:pt x="10" y="28"/>
                  </a:cubicBezTo>
                  <a:cubicBezTo>
                    <a:pt x="10" y="28"/>
                    <a:pt x="10" y="28"/>
                    <a:pt x="10" y="28"/>
                  </a:cubicBezTo>
                  <a:cubicBezTo>
                    <a:pt x="10" y="28"/>
                    <a:pt x="10" y="28"/>
                    <a:pt x="10" y="28"/>
                  </a:cubicBezTo>
                  <a:cubicBezTo>
                    <a:pt x="10" y="28"/>
                    <a:pt x="11" y="27"/>
                    <a:pt x="11" y="27"/>
                  </a:cubicBezTo>
                  <a:cubicBezTo>
                    <a:pt x="11" y="27"/>
                    <a:pt x="11" y="26"/>
                    <a:pt x="12" y="26"/>
                  </a:cubicBezTo>
                  <a:cubicBezTo>
                    <a:pt x="12" y="26"/>
                    <a:pt x="12" y="26"/>
                    <a:pt x="12" y="26"/>
                  </a:cubicBezTo>
                  <a:cubicBezTo>
                    <a:pt x="12" y="25"/>
                    <a:pt x="12" y="25"/>
                    <a:pt x="12" y="25"/>
                  </a:cubicBezTo>
                  <a:cubicBezTo>
                    <a:pt x="12" y="25"/>
                    <a:pt x="13" y="25"/>
                    <a:pt x="13" y="24"/>
                  </a:cubicBezTo>
                  <a:cubicBezTo>
                    <a:pt x="13" y="24"/>
                    <a:pt x="13" y="24"/>
                    <a:pt x="13" y="24"/>
                  </a:cubicBezTo>
                  <a:cubicBezTo>
                    <a:pt x="13" y="24"/>
                    <a:pt x="13" y="23"/>
                    <a:pt x="13" y="23"/>
                  </a:cubicBezTo>
                  <a:cubicBezTo>
                    <a:pt x="14" y="23"/>
                    <a:pt x="14" y="23"/>
                    <a:pt x="14" y="23"/>
                  </a:cubicBezTo>
                  <a:cubicBezTo>
                    <a:pt x="14" y="23"/>
                    <a:pt x="14" y="23"/>
                    <a:pt x="14" y="22"/>
                  </a:cubicBezTo>
                  <a:cubicBezTo>
                    <a:pt x="14" y="22"/>
                    <a:pt x="14" y="22"/>
                    <a:pt x="15" y="21"/>
                  </a:cubicBezTo>
                  <a:cubicBezTo>
                    <a:pt x="15" y="21"/>
                    <a:pt x="15" y="21"/>
                    <a:pt x="16" y="21"/>
                  </a:cubicBezTo>
                  <a:cubicBezTo>
                    <a:pt x="16" y="21"/>
                    <a:pt x="16" y="21"/>
                    <a:pt x="16" y="21"/>
                  </a:cubicBezTo>
                  <a:cubicBezTo>
                    <a:pt x="17" y="21"/>
                    <a:pt x="18" y="21"/>
                    <a:pt x="18" y="22"/>
                  </a:cubicBezTo>
                  <a:cubicBezTo>
                    <a:pt x="18" y="22"/>
                    <a:pt x="18" y="22"/>
                    <a:pt x="18" y="22"/>
                  </a:cubicBezTo>
                  <a:cubicBezTo>
                    <a:pt x="18" y="23"/>
                    <a:pt x="18" y="23"/>
                    <a:pt x="18" y="23"/>
                  </a:cubicBezTo>
                  <a:cubicBezTo>
                    <a:pt x="18" y="24"/>
                    <a:pt x="17" y="24"/>
                    <a:pt x="17" y="24"/>
                  </a:cubicBezTo>
                  <a:cubicBezTo>
                    <a:pt x="17" y="24"/>
                    <a:pt x="17" y="25"/>
                    <a:pt x="17" y="25"/>
                  </a:cubicBezTo>
                  <a:cubicBezTo>
                    <a:pt x="17" y="25"/>
                    <a:pt x="17" y="25"/>
                    <a:pt x="17" y="26"/>
                  </a:cubicBezTo>
                  <a:cubicBezTo>
                    <a:pt x="17" y="26"/>
                    <a:pt x="17" y="26"/>
                    <a:pt x="17" y="26"/>
                  </a:cubicBezTo>
                  <a:cubicBezTo>
                    <a:pt x="17" y="26"/>
                    <a:pt x="17" y="26"/>
                    <a:pt x="17" y="26"/>
                  </a:cubicBezTo>
                  <a:cubicBezTo>
                    <a:pt x="17" y="27"/>
                    <a:pt x="17" y="27"/>
                    <a:pt x="17" y="27"/>
                  </a:cubicBezTo>
                  <a:cubicBezTo>
                    <a:pt x="17" y="27"/>
                    <a:pt x="17" y="27"/>
                    <a:pt x="17" y="27"/>
                  </a:cubicBezTo>
                  <a:cubicBezTo>
                    <a:pt x="17" y="28"/>
                    <a:pt x="17" y="28"/>
                    <a:pt x="17" y="28"/>
                  </a:cubicBezTo>
                  <a:cubicBezTo>
                    <a:pt x="17" y="28"/>
                    <a:pt x="16" y="28"/>
                    <a:pt x="16" y="28"/>
                  </a:cubicBezTo>
                  <a:cubicBezTo>
                    <a:pt x="16" y="28"/>
                    <a:pt x="16" y="29"/>
                    <a:pt x="16" y="29"/>
                  </a:cubicBezTo>
                  <a:cubicBezTo>
                    <a:pt x="16" y="29"/>
                    <a:pt x="16" y="30"/>
                    <a:pt x="17" y="30"/>
                  </a:cubicBezTo>
                  <a:cubicBezTo>
                    <a:pt x="17" y="30"/>
                    <a:pt x="17" y="31"/>
                    <a:pt x="17" y="31"/>
                  </a:cubicBezTo>
                  <a:cubicBezTo>
                    <a:pt x="18" y="31"/>
                    <a:pt x="18" y="31"/>
                    <a:pt x="18" y="31"/>
                  </a:cubicBezTo>
                  <a:cubicBezTo>
                    <a:pt x="18" y="31"/>
                    <a:pt x="18" y="31"/>
                    <a:pt x="19" y="31"/>
                  </a:cubicBezTo>
                  <a:cubicBezTo>
                    <a:pt x="19" y="31"/>
                    <a:pt x="19" y="31"/>
                    <a:pt x="19" y="31"/>
                  </a:cubicBezTo>
                  <a:cubicBezTo>
                    <a:pt x="19" y="30"/>
                    <a:pt x="19" y="31"/>
                    <a:pt x="19" y="30"/>
                  </a:cubicBezTo>
                  <a:cubicBezTo>
                    <a:pt x="20" y="30"/>
                    <a:pt x="20" y="30"/>
                    <a:pt x="20" y="30"/>
                  </a:cubicBezTo>
                  <a:cubicBezTo>
                    <a:pt x="20" y="30"/>
                    <a:pt x="20" y="30"/>
                    <a:pt x="20" y="30"/>
                  </a:cubicBezTo>
                  <a:cubicBezTo>
                    <a:pt x="20" y="30"/>
                    <a:pt x="21" y="30"/>
                    <a:pt x="21" y="30"/>
                  </a:cubicBezTo>
                  <a:cubicBezTo>
                    <a:pt x="21" y="29"/>
                    <a:pt x="21" y="29"/>
                    <a:pt x="21" y="29"/>
                  </a:cubicBezTo>
                  <a:cubicBezTo>
                    <a:pt x="21" y="29"/>
                    <a:pt x="22" y="29"/>
                    <a:pt x="22" y="29"/>
                  </a:cubicBezTo>
                  <a:cubicBezTo>
                    <a:pt x="22" y="29"/>
                    <a:pt x="22" y="29"/>
                    <a:pt x="22" y="28"/>
                  </a:cubicBezTo>
                  <a:cubicBezTo>
                    <a:pt x="22" y="28"/>
                    <a:pt x="23" y="28"/>
                    <a:pt x="23" y="28"/>
                  </a:cubicBezTo>
                  <a:cubicBezTo>
                    <a:pt x="23" y="28"/>
                    <a:pt x="24" y="27"/>
                    <a:pt x="24" y="27"/>
                  </a:cubicBezTo>
                  <a:cubicBezTo>
                    <a:pt x="24" y="27"/>
                    <a:pt x="24" y="27"/>
                    <a:pt x="24" y="27"/>
                  </a:cubicBezTo>
                  <a:cubicBezTo>
                    <a:pt x="25" y="27"/>
                    <a:pt x="25" y="26"/>
                    <a:pt x="25" y="26"/>
                  </a:cubicBezTo>
                  <a:cubicBezTo>
                    <a:pt x="25" y="26"/>
                    <a:pt x="25" y="26"/>
                    <a:pt x="26" y="26"/>
                  </a:cubicBezTo>
                  <a:cubicBezTo>
                    <a:pt x="26" y="26"/>
                    <a:pt x="26" y="25"/>
                    <a:pt x="26" y="25"/>
                  </a:cubicBezTo>
                  <a:cubicBezTo>
                    <a:pt x="26" y="25"/>
                    <a:pt x="26" y="25"/>
                    <a:pt x="26" y="25"/>
                  </a:cubicBezTo>
                  <a:cubicBezTo>
                    <a:pt x="26" y="24"/>
                    <a:pt x="26" y="24"/>
                    <a:pt x="26" y="24"/>
                  </a:cubicBezTo>
                  <a:cubicBezTo>
                    <a:pt x="26" y="24"/>
                    <a:pt x="26" y="24"/>
                    <a:pt x="26" y="23"/>
                  </a:cubicBezTo>
                  <a:cubicBezTo>
                    <a:pt x="26" y="23"/>
                    <a:pt x="26" y="23"/>
                    <a:pt x="26" y="23"/>
                  </a:cubicBezTo>
                  <a:cubicBezTo>
                    <a:pt x="26" y="23"/>
                    <a:pt x="26" y="23"/>
                    <a:pt x="26" y="23"/>
                  </a:cubicBezTo>
                  <a:cubicBezTo>
                    <a:pt x="25" y="22"/>
                    <a:pt x="25" y="22"/>
                    <a:pt x="25" y="22"/>
                  </a:cubicBezTo>
                  <a:cubicBezTo>
                    <a:pt x="25" y="21"/>
                    <a:pt x="25" y="21"/>
                    <a:pt x="25" y="20"/>
                  </a:cubicBezTo>
                  <a:cubicBezTo>
                    <a:pt x="25" y="20"/>
                    <a:pt x="24" y="20"/>
                    <a:pt x="24" y="20"/>
                  </a:cubicBezTo>
                  <a:cubicBezTo>
                    <a:pt x="24" y="20"/>
                    <a:pt x="24" y="20"/>
                    <a:pt x="24" y="20"/>
                  </a:cubicBezTo>
                  <a:cubicBezTo>
                    <a:pt x="24" y="19"/>
                    <a:pt x="24" y="19"/>
                    <a:pt x="24" y="19"/>
                  </a:cubicBezTo>
                  <a:cubicBezTo>
                    <a:pt x="23" y="19"/>
                    <a:pt x="23" y="19"/>
                    <a:pt x="23" y="18"/>
                  </a:cubicBezTo>
                  <a:cubicBezTo>
                    <a:pt x="23" y="18"/>
                    <a:pt x="23" y="18"/>
                    <a:pt x="22" y="18"/>
                  </a:cubicBezTo>
                  <a:cubicBezTo>
                    <a:pt x="22" y="17"/>
                    <a:pt x="22" y="17"/>
                    <a:pt x="22" y="17"/>
                  </a:cubicBezTo>
                  <a:cubicBezTo>
                    <a:pt x="22" y="16"/>
                    <a:pt x="22" y="16"/>
                    <a:pt x="22" y="16"/>
                  </a:cubicBezTo>
                  <a:cubicBezTo>
                    <a:pt x="22" y="16"/>
                    <a:pt x="22" y="17"/>
                    <a:pt x="23" y="17"/>
                  </a:cubicBezTo>
                  <a:cubicBezTo>
                    <a:pt x="23" y="17"/>
                    <a:pt x="23" y="17"/>
                    <a:pt x="23" y="17"/>
                  </a:cubicBezTo>
                  <a:cubicBezTo>
                    <a:pt x="23" y="18"/>
                    <a:pt x="23" y="18"/>
                    <a:pt x="24" y="18"/>
                  </a:cubicBezTo>
                  <a:cubicBezTo>
                    <a:pt x="24" y="18"/>
                    <a:pt x="24" y="18"/>
                    <a:pt x="24" y="18"/>
                  </a:cubicBezTo>
                  <a:cubicBezTo>
                    <a:pt x="24" y="18"/>
                    <a:pt x="24" y="18"/>
                    <a:pt x="24" y="18"/>
                  </a:cubicBezTo>
                  <a:cubicBezTo>
                    <a:pt x="24" y="18"/>
                    <a:pt x="24" y="18"/>
                    <a:pt x="24" y="18"/>
                  </a:cubicBezTo>
                  <a:cubicBezTo>
                    <a:pt x="25" y="18"/>
                    <a:pt x="25" y="19"/>
                    <a:pt x="25" y="19"/>
                  </a:cubicBezTo>
                  <a:cubicBezTo>
                    <a:pt x="25" y="19"/>
                    <a:pt x="25" y="19"/>
                    <a:pt x="25" y="19"/>
                  </a:cubicBezTo>
                  <a:cubicBezTo>
                    <a:pt x="25" y="19"/>
                    <a:pt x="25" y="19"/>
                    <a:pt x="25" y="19"/>
                  </a:cubicBezTo>
                  <a:cubicBezTo>
                    <a:pt x="25" y="19"/>
                    <a:pt x="25" y="19"/>
                    <a:pt x="25" y="19"/>
                  </a:cubicBezTo>
                  <a:cubicBezTo>
                    <a:pt x="25" y="19"/>
                    <a:pt x="25" y="20"/>
                    <a:pt x="25" y="20"/>
                  </a:cubicBezTo>
                  <a:cubicBezTo>
                    <a:pt x="25" y="20"/>
                    <a:pt x="26" y="19"/>
                    <a:pt x="26" y="19"/>
                  </a:cubicBezTo>
                  <a:cubicBezTo>
                    <a:pt x="26" y="20"/>
                    <a:pt x="26" y="20"/>
                    <a:pt x="26" y="20"/>
                  </a:cubicBezTo>
                  <a:cubicBezTo>
                    <a:pt x="26" y="20"/>
                    <a:pt x="26" y="20"/>
                    <a:pt x="27" y="21"/>
                  </a:cubicBezTo>
                  <a:cubicBezTo>
                    <a:pt x="27" y="21"/>
                    <a:pt x="27" y="21"/>
                    <a:pt x="27" y="21"/>
                  </a:cubicBezTo>
                  <a:cubicBezTo>
                    <a:pt x="27" y="22"/>
                    <a:pt x="27" y="22"/>
                    <a:pt x="27" y="22"/>
                  </a:cubicBezTo>
                  <a:cubicBezTo>
                    <a:pt x="27" y="22"/>
                    <a:pt x="28" y="22"/>
                    <a:pt x="28" y="22"/>
                  </a:cubicBezTo>
                  <a:cubicBezTo>
                    <a:pt x="28" y="22"/>
                    <a:pt x="28" y="22"/>
                    <a:pt x="28" y="23"/>
                  </a:cubicBezTo>
                  <a:cubicBezTo>
                    <a:pt x="28" y="23"/>
                    <a:pt x="28" y="23"/>
                    <a:pt x="28" y="23"/>
                  </a:cubicBezTo>
                  <a:cubicBezTo>
                    <a:pt x="28" y="23"/>
                    <a:pt x="29" y="23"/>
                    <a:pt x="29" y="23"/>
                  </a:cubicBezTo>
                  <a:cubicBezTo>
                    <a:pt x="29" y="23"/>
                    <a:pt x="29" y="24"/>
                    <a:pt x="29" y="24"/>
                  </a:cubicBezTo>
                  <a:cubicBezTo>
                    <a:pt x="29" y="24"/>
                    <a:pt x="29" y="24"/>
                    <a:pt x="29" y="24"/>
                  </a:cubicBezTo>
                  <a:cubicBezTo>
                    <a:pt x="29" y="24"/>
                    <a:pt x="29" y="25"/>
                    <a:pt x="29" y="25"/>
                  </a:cubicBezTo>
                  <a:cubicBezTo>
                    <a:pt x="29" y="25"/>
                    <a:pt x="29" y="26"/>
                    <a:pt x="28" y="26"/>
                  </a:cubicBezTo>
                  <a:cubicBezTo>
                    <a:pt x="28" y="26"/>
                    <a:pt x="28" y="26"/>
                    <a:pt x="28" y="27"/>
                  </a:cubicBezTo>
                  <a:cubicBezTo>
                    <a:pt x="27" y="27"/>
                    <a:pt x="27" y="27"/>
                    <a:pt x="27" y="27"/>
                  </a:cubicBezTo>
                  <a:cubicBezTo>
                    <a:pt x="27" y="27"/>
                    <a:pt x="27" y="27"/>
                    <a:pt x="27" y="27"/>
                  </a:cubicBezTo>
                  <a:cubicBezTo>
                    <a:pt x="26" y="27"/>
                    <a:pt x="26" y="28"/>
                    <a:pt x="26" y="28"/>
                  </a:cubicBezTo>
                  <a:cubicBezTo>
                    <a:pt x="26" y="28"/>
                    <a:pt x="26" y="28"/>
                    <a:pt x="25" y="28"/>
                  </a:cubicBezTo>
                  <a:cubicBezTo>
                    <a:pt x="25" y="28"/>
                    <a:pt x="25" y="28"/>
                    <a:pt x="25" y="28"/>
                  </a:cubicBezTo>
                  <a:cubicBezTo>
                    <a:pt x="25" y="29"/>
                    <a:pt x="24" y="29"/>
                    <a:pt x="24" y="29"/>
                  </a:cubicBezTo>
                  <a:cubicBezTo>
                    <a:pt x="24" y="29"/>
                    <a:pt x="24" y="29"/>
                    <a:pt x="24" y="30"/>
                  </a:cubicBezTo>
                  <a:cubicBezTo>
                    <a:pt x="23" y="30"/>
                    <a:pt x="23" y="30"/>
                    <a:pt x="23" y="30"/>
                  </a:cubicBezTo>
                  <a:cubicBezTo>
                    <a:pt x="23" y="30"/>
                    <a:pt x="23" y="30"/>
                    <a:pt x="23" y="30"/>
                  </a:cubicBezTo>
                  <a:cubicBezTo>
                    <a:pt x="23" y="30"/>
                    <a:pt x="22" y="30"/>
                    <a:pt x="22" y="31"/>
                  </a:cubicBezTo>
                  <a:cubicBezTo>
                    <a:pt x="22" y="31"/>
                    <a:pt x="21" y="31"/>
                    <a:pt x="21" y="31"/>
                  </a:cubicBezTo>
                  <a:cubicBezTo>
                    <a:pt x="20" y="31"/>
                    <a:pt x="20" y="32"/>
                    <a:pt x="20" y="32"/>
                  </a:cubicBezTo>
                  <a:cubicBezTo>
                    <a:pt x="20" y="32"/>
                    <a:pt x="20" y="32"/>
                    <a:pt x="20" y="32"/>
                  </a:cubicBezTo>
                  <a:cubicBezTo>
                    <a:pt x="19" y="32"/>
                    <a:pt x="19" y="32"/>
                    <a:pt x="19" y="32"/>
                  </a:cubicBezTo>
                  <a:cubicBezTo>
                    <a:pt x="18" y="32"/>
                    <a:pt x="18" y="33"/>
                    <a:pt x="18" y="33"/>
                  </a:cubicBezTo>
                  <a:cubicBezTo>
                    <a:pt x="18" y="33"/>
                    <a:pt x="17" y="33"/>
                    <a:pt x="17" y="33"/>
                  </a:cubicBezTo>
                  <a:cubicBezTo>
                    <a:pt x="17" y="33"/>
                    <a:pt x="16" y="33"/>
                    <a:pt x="16" y="32"/>
                  </a:cubicBezTo>
                  <a:cubicBezTo>
                    <a:pt x="16" y="32"/>
                    <a:pt x="16" y="32"/>
                    <a:pt x="16" y="32"/>
                  </a:cubicBezTo>
                  <a:cubicBezTo>
                    <a:pt x="16" y="32"/>
                    <a:pt x="15" y="31"/>
                    <a:pt x="15" y="31"/>
                  </a:cubicBezTo>
                  <a:cubicBezTo>
                    <a:pt x="15" y="31"/>
                    <a:pt x="15" y="31"/>
                    <a:pt x="15" y="31"/>
                  </a:cubicBezTo>
                  <a:cubicBezTo>
                    <a:pt x="15" y="31"/>
                    <a:pt x="15" y="30"/>
                    <a:pt x="14" y="30"/>
                  </a:cubicBezTo>
                  <a:cubicBezTo>
                    <a:pt x="14" y="30"/>
                    <a:pt x="14" y="30"/>
                    <a:pt x="14" y="30"/>
                  </a:cubicBezTo>
                  <a:cubicBezTo>
                    <a:pt x="14" y="30"/>
                    <a:pt x="14" y="30"/>
                    <a:pt x="13" y="30"/>
                  </a:cubicBezTo>
                  <a:cubicBezTo>
                    <a:pt x="13" y="30"/>
                    <a:pt x="13" y="31"/>
                    <a:pt x="13" y="30"/>
                  </a:cubicBezTo>
                  <a:cubicBezTo>
                    <a:pt x="12" y="30"/>
                    <a:pt x="12" y="29"/>
                    <a:pt x="12" y="29"/>
                  </a:cubicBezTo>
                  <a:cubicBezTo>
                    <a:pt x="12" y="29"/>
                    <a:pt x="12" y="29"/>
                    <a:pt x="12" y="29"/>
                  </a:cubicBezTo>
                  <a:cubicBezTo>
                    <a:pt x="12" y="29"/>
                    <a:pt x="11" y="30"/>
                    <a:pt x="12" y="30"/>
                  </a:cubicBezTo>
                  <a:cubicBezTo>
                    <a:pt x="12" y="30"/>
                    <a:pt x="12" y="30"/>
                    <a:pt x="12" y="30"/>
                  </a:cubicBezTo>
                  <a:cubicBezTo>
                    <a:pt x="12" y="30"/>
                    <a:pt x="11" y="30"/>
                    <a:pt x="11" y="31"/>
                  </a:cubicBezTo>
                  <a:cubicBezTo>
                    <a:pt x="11" y="31"/>
                    <a:pt x="12" y="32"/>
                    <a:pt x="11" y="33"/>
                  </a:cubicBezTo>
                  <a:cubicBezTo>
                    <a:pt x="10" y="33"/>
                    <a:pt x="10" y="33"/>
                    <a:pt x="10" y="33"/>
                  </a:cubicBezTo>
                  <a:cubicBezTo>
                    <a:pt x="10" y="33"/>
                    <a:pt x="9" y="33"/>
                    <a:pt x="9" y="32"/>
                  </a:cubicBezTo>
                  <a:cubicBezTo>
                    <a:pt x="9" y="32"/>
                    <a:pt x="9" y="32"/>
                    <a:pt x="9" y="32"/>
                  </a:cubicBezTo>
                  <a:cubicBezTo>
                    <a:pt x="9" y="31"/>
                    <a:pt x="9" y="31"/>
                    <a:pt x="9" y="30"/>
                  </a:cubicBezTo>
                  <a:cubicBezTo>
                    <a:pt x="9" y="30"/>
                    <a:pt x="9" y="30"/>
                    <a:pt x="9" y="30"/>
                  </a:cubicBezTo>
                  <a:cubicBezTo>
                    <a:pt x="9" y="30"/>
                    <a:pt x="9" y="30"/>
                    <a:pt x="9" y="30"/>
                  </a:cubicBezTo>
                  <a:cubicBezTo>
                    <a:pt x="9" y="29"/>
                    <a:pt x="9" y="29"/>
                    <a:pt x="9" y="29"/>
                  </a:cubicBezTo>
                  <a:cubicBezTo>
                    <a:pt x="9" y="29"/>
                    <a:pt x="9" y="29"/>
                    <a:pt x="9" y="28"/>
                  </a:cubicBezTo>
                  <a:cubicBezTo>
                    <a:pt x="9" y="28"/>
                    <a:pt x="9" y="28"/>
                    <a:pt x="9" y="27"/>
                  </a:cubicBezTo>
                  <a:cubicBezTo>
                    <a:pt x="9" y="27"/>
                    <a:pt x="9" y="26"/>
                    <a:pt x="9" y="26"/>
                  </a:cubicBezTo>
                  <a:cubicBezTo>
                    <a:pt x="9" y="26"/>
                    <a:pt x="7" y="28"/>
                    <a:pt x="6" y="26"/>
                  </a:cubicBezTo>
                  <a:cubicBezTo>
                    <a:pt x="6" y="26"/>
                    <a:pt x="6" y="26"/>
                    <a:pt x="6" y="26"/>
                  </a:cubicBezTo>
                  <a:cubicBezTo>
                    <a:pt x="6" y="25"/>
                    <a:pt x="7" y="25"/>
                    <a:pt x="7" y="25"/>
                  </a:cubicBezTo>
                  <a:cubicBezTo>
                    <a:pt x="7" y="25"/>
                    <a:pt x="7" y="24"/>
                    <a:pt x="7" y="24"/>
                  </a:cubicBezTo>
                  <a:cubicBezTo>
                    <a:pt x="7" y="24"/>
                    <a:pt x="7" y="24"/>
                    <a:pt x="7" y="24"/>
                  </a:cubicBezTo>
                  <a:cubicBezTo>
                    <a:pt x="7" y="23"/>
                    <a:pt x="8" y="23"/>
                    <a:pt x="8" y="23"/>
                  </a:cubicBezTo>
                  <a:cubicBezTo>
                    <a:pt x="8" y="23"/>
                    <a:pt x="8" y="22"/>
                    <a:pt x="8" y="22"/>
                  </a:cubicBezTo>
                  <a:cubicBezTo>
                    <a:pt x="8" y="22"/>
                    <a:pt x="8" y="21"/>
                    <a:pt x="7" y="21"/>
                  </a:cubicBezTo>
                  <a:cubicBezTo>
                    <a:pt x="7" y="21"/>
                    <a:pt x="7" y="21"/>
                    <a:pt x="7" y="21"/>
                  </a:cubicBezTo>
                  <a:cubicBezTo>
                    <a:pt x="6" y="21"/>
                    <a:pt x="6" y="22"/>
                    <a:pt x="6" y="22"/>
                  </a:cubicBezTo>
                  <a:cubicBezTo>
                    <a:pt x="6" y="22"/>
                    <a:pt x="6" y="23"/>
                    <a:pt x="6" y="23"/>
                  </a:cubicBezTo>
                  <a:cubicBezTo>
                    <a:pt x="6" y="23"/>
                    <a:pt x="6" y="24"/>
                    <a:pt x="6" y="24"/>
                  </a:cubicBezTo>
                  <a:cubicBezTo>
                    <a:pt x="5" y="24"/>
                    <a:pt x="5" y="24"/>
                    <a:pt x="5" y="24"/>
                  </a:cubicBezTo>
                  <a:cubicBezTo>
                    <a:pt x="5" y="25"/>
                    <a:pt x="5" y="25"/>
                    <a:pt x="5" y="25"/>
                  </a:cubicBezTo>
                  <a:cubicBezTo>
                    <a:pt x="5" y="25"/>
                    <a:pt x="4" y="26"/>
                    <a:pt x="4" y="26"/>
                  </a:cubicBezTo>
                  <a:cubicBezTo>
                    <a:pt x="4" y="26"/>
                    <a:pt x="4" y="26"/>
                    <a:pt x="4" y="26"/>
                  </a:cubicBezTo>
                  <a:cubicBezTo>
                    <a:pt x="3" y="27"/>
                    <a:pt x="3" y="27"/>
                    <a:pt x="2" y="27"/>
                  </a:cubicBezTo>
                  <a:cubicBezTo>
                    <a:pt x="2" y="27"/>
                    <a:pt x="2" y="27"/>
                    <a:pt x="2" y="27"/>
                  </a:cubicBezTo>
                  <a:cubicBezTo>
                    <a:pt x="2" y="27"/>
                    <a:pt x="1" y="27"/>
                    <a:pt x="1" y="27"/>
                  </a:cubicBezTo>
                  <a:cubicBezTo>
                    <a:pt x="1" y="27"/>
                    <a:pt x="0" y="27"/>
                    <a:pt x="0" y="27"/>
                  </a:cubicBezTo>
                  <a:cubicBezTo>
                    <a:pt x="0" y="27"/>
                    <a:pt x="0" y="27"/>
                    <a:pt x="0" y="27"/>
                  </a:cubicBezTo>
                  <a:cubicBezTo>
                    <a:pt x="0" y="26"/>
                    <a:pt x="1" y="25"/>
                    <a:pt x="1" y="25"/>
                  </a:cubicBezTo>
                  <a:cubicBezTo>
                    <a:pt x="1" y="25"/>
                    <a:pt x="1" y="25"/>
                    <a:pt x="1" y="24"/>
                  </a:cubicBezTo>
                  <a:cubicBezTo>
                    <a:pt x="2" y="24"/>
                    <a:pt x="2" y="24"/>
                    <a:pt x="2" y="24"/>
                  </a:cubicBezTo>
                  <a:cubicBezTo>
                    <a:pt x="2" y="24"/>
                    <a:pt x="2" y="24"/>
                    <a:pt x="2" y="24"/>
                  </a:cubicBezTo>
                  <a:cubicBezTo>
                    <a:pt x="2" y="23"/>
                    <a:pt x="3" y="22"/>
                    <a:pt x="3" y="22"/>
                  </a:cubicBezTo>
                  <a:cubicBezTo>
                    <a:pt x="3" y="21"/>
                    <a:pt x="4" y="21"/>
                    <a:pt x="4" y="21"/>
                  </a:cubicBezTo>
                  <a:cubicBezTo>
                    <a:pt x="4" y="20"/>
                    <a:pt x="4" y="20"/>
                    <a:pt x="4" y="20"/>
                  </a:cubicBezTo>
                  <a:cubicBezTo>
                    <a:pt x="4" y="20"/>
                    <a:pt x="4" y="19"/>
                    <a:pt x="4" y="19"/>
                  </a:cubicBezTo>
                  <a:cubicBezTo>
                    <a:pt x="5" y="19"/>
                    <a:pt x="5" y="18"/>
                    <a:pt x="5" y="18"/>
                  </a:cubicBezTo>
                  <a:cubicBezTo>
                    <a:pt x="5" y="18"/>
                    <a:pt x="5" y="18"/>
                    <a:pt x="5" y="18"/>
                  </a:cubicBezTo>
                  <a:cubicBezTo>
                    <a:pt x="5" y="17"/>
                    <a:pt x="5" y="17"/>
                    <a:pt x="4" y="17"/>
                  </a:cubicBezTo>
                  <a:cubicBezTo>
                    <a:pt x="4" y="17"/>
                    <a:pt x="4" y="17"/>
                    <a:pt x="4" y="17"/>
                  </a:cubicBezTo>
                  <a:cubicBezTo>
                    <a:pt x="4" y="16"/>
                    <a:pt x="4" y="16"/>
                    <a:pt x="3" y="15"/>
                  </a:cubicBezTo>
                  <a:cubicBezTo>
                    <a:pt x="3" y="15"/>
                    <a:pt x="3" y="15"/>
                    <a:pt x="3" y="15"/>
                  </a:cubicBezTo>
                  <a:cubicBezTo>
                    <a:pt x="3" y="15"/>
                    <a:pt x="3" y="15"/>
                    <a:pt x="3" y="14"/>
                  </a:cubicBezTo>
                  <a:cubicBezTo>
                    <a:pt x="3" y="14"/>
                    <a:pt x="3" y="13"/>
                    <a:pt x="4" y="13"/>
                  </a:cubicBezTo>
                  <a:cubicBezTo>
                    <a:pt x="4" y="13"/>
                    <a:pt x="4" y="13"/>
                    <a:pt x="4" y="12"/>
                  </a:cubicBezTo>
                  <a:cubicBezTo>
                    <a:pt x="4" y="12"/>
                    <a:pt x="4" y="12"/>
                    <a:pt x="4" y="12"/>
                  </a:cubicBezTo>
                  <a:cubicBezTo>
                    <a:pt x="4" y="11"/>
                    <a:pt x="5" y="11"/>
                    <a:pt x="4" y="10"/>
                  </a:cubicBezTo>
                  <a:cubicBezTo>
                    <a:pt x="4" y="10"/>
                    <a:pt x="3" y="10"/>
                    <a:pt x="3" y="10"/>
                  </a:cubicBezTo>
                  <a:cubicBezTo>
                    <a:pt x="3" y="10"/>
                    <a:pt x="3" y="10"/>
                    <a:pt x="2" y="11"/>
                  </a:cubicBezTo>
                  <a:cubicBezTo>
                    <a:pt x="2" y="11"/>
                    <a:pt x="2" y="10"/>
                    <a:pt x="2" y="11"/>
                  </a:cubicBezTo>
                  <a:cubicBezTo>
                    <a:pt x="2" y="11"/>
                    <a:pt x="1" y="11"/>
                    <a:pt x="1" y="11"/>
                  </a:cubicBezTo>
                  <a:cubicBezTo>
                    <a:pt x="1" y="11"/>
                    <a:pt x="1" y="11"/>
                    <a:pt x="1" y="11"/>
                  </a:cubicBezTo>
                  <a:cubicBezTo>
                    <a:pt x="1" y="11"/>
                    <a:pt x="0" y="11"/>
                    <a:pt x="0" y="11"/>
                  </a:cubicBezTo>
                  <a:cubicBezTo>
                    <a:pt x="0" y="11"/>
                    <a:pt x="0" y="11"/>
                    <a:pt x="0" y="11"/>
                  </a:cubicBezTo>
                  <a:cubicBezTo>
                    <a:pt x="0" y="11"/>
                    <a:pt x="0" y="11"/>
                    <a:pt x="0" y="11"/>
                  </a:cubicBezTo>
                  <a:cubicBezTo>
                    <a:pt x="0" y="10"/>
                    <a:pt x="1" y="9"/>
                    <a:pt x="2" y="8"/>
                  </a:cubicBezTo>
                  <a:cubicBezTo>
                    <a:pt x="2" y="8"/>
                    <a:pt x="2" y="7"/>
                    <a:pt x="3" y="7"/>
                  </a:cubicBezTo>
                  <a:cubicBezTo>
                    <a:pt x="3" y="7"/>
                    <a:pt x="3" y="7"/>
                    <a:pt x="3" y="7"/>
                  </a:cubicBezTo>
                  <a:cubicBezTo>
                    <a:pt x="3" y="7"/>
                    <a:pt x="3" y="6"/>
                    <a:pt x="3" y="6"/>
                  </a:cubicBezTo>
                  <a:cubicBezTo>
                    <a:pt x="3" y="6"/>
                    <a:pt x="3" y="6"/>
                    <a:pt x="3" y="6"/>
                  </a:cubicBezTo>
                  <a:cubicBezTo>
                    <a:pt x="4" y="6"/>
                    <a:pt x="4" y="6"/>
                    <a:pt x="4" y="5"/>
                  </a:cubicBezTo>
                  <a:cubicBezTo>
                    <a:pt x="4" y="5"/>
                    <a:pt x="4" y="5"/>
                    <a:pt x="4" y="5"/>
                  </a:cubicBezTo>
                  <a:cubicBezTo>
                    <a:pt x="5" y="4"/>
                    <a:pt x="5" y="4"/>
                    <a:pt x="5" y="4"/>
                  </a:cubicBezTo>
                  <a:cubicBezTo>
                    <a:pt x="5" y="3"/>
                    <a:pt x="6" y="3"/>
                    <a:pt x="6" y="3"/>
                  </a:cubicBezTo>
                  <a:cubicBezTo>
                    <a:pt x="6" y="2"/>
                    <a:pt x="7" y="2"/>
                    <a:pt x="7" y="1"/>
                  </a:cubicBezTo>
                  <a:cubicBezTo>
                    <a:pt x="7" y="1"/>
                    <a:pt x="8" y="1"/>
                    <a:pt x="8" y="1"/>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a:spLocks noEditPoints="1"/>
            </p:cNvSpPr>
            <p:nvPr userDrawn="1"/>
          </p:nvSpPr>
          <p:spPr bwMode="auto">
            <a:xfrm>
              <a:off x="461" y="4055"/>
              <a:ext cx="22" cy="33"/>
            </a:xfrm>
            <a:custGeom>
              <a:avLst/>
              <a:gdLst>
                <a:gd name="T0" fmla="*/ 15 w 23"/>
                <a:gd name="T1" fmla="*/ 18 h 35"/>
                <a:gd name="T2" fmla="*/ 15 w 23"/>
                <a:gd name="T3" fmla="*/ 21 h 35"/>
                <a:gd name="T4" fmla="*/ 18 w 23"/>
                <a:gd name="T5" fmla="*/ 21 h 35"/>
                <a:gd name="T6" fmla="*/ 8 w 23"/>
                <a:gd name="T7" fmla="*/ 10 h 35"/>
                <a:gd name="T8" fmla="*/ 9 w 23"/>
                <a:gd name="T9" fmla="*/ 3 h 35"/>
                <a:gd name="T10" fmla="*/ 9 w 23"/>
                <a:gd name="T11" fmla="*/ 8 h 35"/>
                <a:gd name="T12" fmla="*/ 11 w 23"/>
                <a:gd name="T13" fmla="*/ 11 h 35"/>
                <a:gd name="T14" fmla="*/ 11 w 23"/>
                <a:gd name="T15" fmla="*/ 10 h 35"/>
                <a:gd name="T16" fmla="*/ 12 w 23"/>
                <a:gd name="T17" fmla="*/ 5 h 35"/>
                <a:gd name="T18" fmla="*/ 3 w 23"/>
                <a:gd name="T19" fmla="*/ 4 h 35"/>
                <a:gd name="T20" fmla="*/ 6 w 23"/>
                <a:gd name="T21" fmla="*/ 10 h 35"/>
                <a:gd name="T22" fmla="*/ 6 w 23"/>
                <a:gd name="T23" fmla="*/ 8 h 35"/>
                <a:gd name="T24" fmla="*/ 4 w 23"/>
                <a:gd name="T25" fmla="*/ 3 h 35"/>
                <a:gd name="T26" fmla="*/ 4 w 23"/>
                <a:gd name="T27" fmla="*/ 0 h 35"/>
                <a:gd name="T28" fmla="*/ 6 w 23"/>
                <a:gd name="T29" fmla="*/ 3 h 35"/>
                <a:gd name="T30" fmla="*/ 7 w 23"/>
                <a:gd name="T31" fmla="*/ 5 h 35"/>
                <a:gd name="T32" fmla="*/ 8 w 23"/>
                <a:gd name="T33" fmla="*/ 3 h 35"/>
                <a:gd name="T34" fmla="*/ 12 w 23"/>
                <a:gd name="T35" fmla="*/ 1 h 35"/>
                <a:gd name="T36" fmla="*/ 14 w 23"/>
                <a:gd name="T37" fmla="*/ 6 h 35"/>
                <a:gd name="T38" fmla="*/ 13 w 23"/>
                <a:gd name="T39" fmla="*/ 10 h 35"/>
                <a:gd name="T40" fmla="*/ 12 w 23"/>
                <a:gd name="T41" fmla="*/ 12 h 35"/>
                <a:gd name="T42" fmla="*/ 12 w 23"/>
                <a:gd name="T43" fmla="*/ 16 h 35"/>
                <a:gd name="T44" fmla="*/ 13 w 23"/>
                <a:gd name="T45" fmla="*/ 16 h 35"/>
                <a:gd name="T46" fmla="*/ 15 w 23"/>
                <a:gd name="T47" fmla="*/ 14 h 35"/>
                <a:gd name="T48" fmla="*/ 16 w 23"/>
                <a:gd name="T49" fmla="*/ 11 h 35"/>
                <a:gd name="T50" fmla="*/ 19 w 23"/>
                <a:gd name="T51" fmla="*/ 8 h 35"/>
                <a:gd name="T52" fmla="*/ 22 w 23"/>
                <a:gd name="T53" fmla="*/ 6 h 35"/>
                <a:gd name="T54" fmla="*/ 17 w 23"/>
                <a:gd name="T55" fmla="*/ 13 h 35"/>
                <a:gd name="T56" fmla="*/ 15 w 23"/>
                <a:gd name="T57" fmla="*/ 17 h 35"/>
                <a:gd name="T58" fmla="*/ 18 w 23"/>
                <a:gd name="T59" fmla="*/ 17 h 35"/>
                <a:gd name="T60" fmla="*/ 21 w 23"/>
                <a:gd name="T61" fmla="*/ 18 h 35"/>
                <a:gd name="T62" fmla="*/ 21 w 23"/>
                <a:gd name="T63" fmla="*/ 24 h 35"/>
                <a:gd name="T64" fmla="*/ 20 w 23"/>
                <a:gd name="T65" fmla="*/ 27 h 35"/>
                <a:gd name="T66" fmla="*/ 17 w 23"/>
                <a:gd name="T67" fmla="*/ 30 h 35"/>
                <a:gd name="T68" fmla="*/ 18 w 23"/>
                <a:gd name="T69" fmla="*/ 28 h 35"/>
                <a:gd name="T70" fmla="*/ 19 w 23"/>
                <a:gd name="T71" fmla="*/ 26 h 35"/>
                <a:gd name="T72" fmla="*/ 18 w 23"/>
                <a:gd name="T73" fmla="*/ 25 h 35"/>
                <a:gd name="T74" fmla="*/ 14 w 23"/>
                <a:gd name="T75" fmla="*/ 24 h 35"/>
                <a:gd name="T76" fmla="*/ 11 w 23"/>
                <a:gd name="T77" fmla="*/ 24 h 35"/>
                <a:gd name="T78" fmla="*/ 10 w 23"/>
                <a:gd name="T79" fmla="*/ 27 h 35"/>
                <a:gd name="T80" fmla="*/ 8 w 23"/>
                <a:gd name="T81" fmla="*/ 30 h 35"/>
                <a:gd name="T82" fmla="*/ 8 w 23"/>
                <a:gd name="T83" fmla="*/ 33 h 35"/>
                <a:gd name="T84" fmla="*/ 6 w 23"/>
                <a:gd name="T85" fmla="*/ 31 h 35"/>
                <a:gd name="T86" fmla="*/ 7 w 23"/>
                <a:gd name="T87" fmla="*/ 29 h 35"/>
                <a:gd name="T88" fmla="*/ 8 w 23"/>
                <a:gd name="T89" fmla="*/ 27 h 35"/>
                <a:gd name="T90" fmla="*/ 9 w 23"/>
                <a:gd name="T91" fmla="*/ 24 h 35"/>
                <a:gd name="T92" fmla="*/ 11 w 23"/>
                <a:gd name="T93" fmla="*/ 21 h 35"/>
                <a:gd name="T94" fmla="*/ 12 w 23"/>
                <a:gd name="T95" fmla="*/ 19 h 35"/>
                <a:gd name="T96" fmla="*/ 10 w 23"/>
                <a:gd name="T97" fmla="*/ 15 h 35"/>
                <a:gd name="T98" fmla="*/ 8 w 23"/>
                <a:gd name="T99" fmla="*/ 12 h 35"/>
                <a:gd name="T100" fmla="*/ 8 w 23"/>
                <a:gd name="T101" fmla="*/ 16 h 35"/>
                <a:gd name="T102" fmla="*/ 8 w 23"/>
                <a:gd name="T103" fmla="*/ 21 h 35"/>
                <a:gd name="T104" fmla="*/ 6 w 23"/>
                <a:gd name="T105" fmla="*/ 24 h 35"/>
                <a:gd name="T106" fmla="*/ 3 w 23"/>
                <a:gd name="T107" fmla="*/ 22 h 35"/>
                <a:gd name="T108" fmla="*/ 1 w 23"/>
                <a:gd name="T109" fmla="*/ 17 h 35"/>
                <a:gd name="T110" fmla="*/ 1 w 23"/>
                <a:gd name="T111" fmla="*/ 13 h 35"/>
                <a:gd name="T112" fmla="*/ 3 w 23"/>
                <a:gd name="T113" fmla="*/ 15 h 35"/>
                <a:gd name="T114" fmla="*/ 5 w 23"/>
                <a:gd name="T115" fmla="*/ 17 h 35"/>
                <a:gd name="T116" fmla="*/ 5 w 23"/>
                <a:gd name="T117" fmla="*/ 12 h 35"/>
                <a:gd name="T118" fmla="*/ 3 w 23"/>
                <a:gd name="T119" fmla="*/ 10 h 35"/>
                <a:gd name="T120" fmla="*/ 2 w 23"/>
                <a:gd name="T121" fmla="*/ 5 h 35"/>
                <a:gd name="T122" fmla="*/ 1 w 23"/>
                <a:gd name="T123" fmla="*/ 3 h 35"/>
                <a:gd name="T124" fmla="*/ 2 w 23"/>
                <a:gd name="T125"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 h="35">
                  <a:moveTo>
                    <a:pt x="20" y="19"/>
                  </a:moveTo>
                  <a:cubicBezTo>
                    <a:pt x="20" y="19"/>
                    <a:pt x="21" y="19"/>
                    <a:pt x="21" y="20"/>
                  </a:cubicBezTo>
                  <a:cubicBezTo>
                    <a:pt x="21" y="20"/>
                    <a:pt x="21" y="20"/>
                    <a:pt x="21" y="20"/>
                  </a:cubicBezTo>
                  <a:cubicBezTo>
                    <a:pt x="21" y="20"/>
                    <a:pt x="21" y="20"/>
                    <a:pt x="21" y="20"/>
                  </a:cubicBezTo>
                  <a:cubicBezTo>
                    <a:pt x="21" y="20"/>
                    <a:pt x="21" y="19"/>
                    <a:pt x="20" y="19"/>
                  </a:cubicBezTo>
                  <a:close/>
                  <a:moveTo>
                    <a:pt x="15" y="18"/>
                  </a:moveTo>
                  <a:cubicBezTo>
                    <a:pt x="15" y="18"/>
                    <a:pt x="15" y="18"/>
                    <a:pt x="15" y="18"/>
                  </a:cubicBezTo>
                  <a:cubicBezTo>
                    <a:pt x="15" y="18"/>
                    <a:pt x="15" y="19"/>
                    <a:pt x="14" y="19"/>
                  </a:cubicBezTo>
                  <a:cubicBezTo>
                    <a:pt x="14" y="19"/>
                    <a:pt x="14" y="19"/>
                    <a:pt x="14" y="19"/>
                  </a:cubicBezTo>
                  <a:cubicBezTo>
                    <a:pt x="14" y="19"/>
                    <a:pt x="14" y="20"/>
                    <a:pt x="14" y="20"/>
                  </a:cubicBezTo>
                  <a:cubicBezTo>
                    <a:pt x="14" y="21"/>
                    <a:pt x="14" y="21"/>
                    <a:pt x="14" y="21"/>
                  </a:cubicBezTo>
                  <a:cubicBezTo>
                    <a:pt x="14" y="21"/>
                    <a:pt x="15" y="21"/>
                    <a:pt x="15" y="21"/>
                  </a:cubicBezTo>
                  <a:cubicBezTo>
                    <a:pt x="15" y="22"/>
                    <a:pt x="15" y="22"/>
                    <a:pt x="15" y="22"/>
                  </a:cubicBezTo>
                  <a:cubicBezTo>
                    <a:pt x="15" y="22"/>
                    <a:pt x="16" y="23"/>
                    <a:pt x="16" y="23"/>
                  </a:cubicBezTo>
                  <a:cubicBezTo>
                    <a:pt x="16" y="23"/>
                    <a:pt x="16" y="23"/>
                    <a:pt x="16" y="23"/>
                  </a:cubicBezTo>
                  <a:cubicBezTo>
                    <a:pt x="16" y="23"/>
                    <a:pt x="17" y="23"/>
                    <a:pt x="17" y="23"/>
                  </a:cubicBezTo>
                  <a:cubicBezTo>
                    <a:pt x="17" y="23"/>
                    <a:pt x="17" y="22"/>
                    <a:pt x="18" y="22"/>
                  </a:cubicBezTo>
                  <a:cubicBezTo>
                    <a:pt x="18" y="22"/>
                    <a:pt x="18" y="22"/>
                    <a:pt x="18" y="21"/>
                  </a:cubicBezTo>
                  <a:cubicBezTo>
                    <a:pt x="18" y="21"/>
                    <a:pt x="18" y="21"/>
                    <a:pt x="18" y="21"/>
                  </a:cubicBezTo>
                  <a:cubicBezTo>
                    <a:pt x="18" y="21"/>
                    <a:pt x="18" y="20"/>
                    <a:pt x="17" y="19"/>
                  </a:cubicBezTo>
                  <a:cubicBezTo>
                    <a:pt x="17" y="19"/>
                    <a:pt x="17" y="19"/>
                    <a:pt x="17" y="19"/>
                  </a:cubicBezTo>
                  <a:cubicBezTo>
                    <a:pt x="17" y="19"/>
                    <a:pt x="16" y="19"/>
                    <a:pt x="16" y="18"/>
                  </a:cubicBezTo>
                  <a:cubicBezTo>
                    <a:pt x="16" y="18"/>
                    <a:pt x="16" y="18"/>
                    <a:pt x="15" y="18"/>
                  </a:cubicBezTo>
                  <a:close/>
                  <a:moveTo>
                    <a:pt x="8" y="10"/>
                  </a:moveTo>
                  <a:cubicBezTo>
                    <a:pt x="8" y="10"/>
                    <a:pt x="8" y="11"/>
                    <a:pt x="8" y="11"/>
                  </a:cubicBezTo>
                  <a:cubicBezTo>
                    <a:pt x="8" y="11"/>
                    <a:pt x="8" y="11"/>
                    <a:pt x="8" y="11"/>
                  </a:cubicBezTo>
                  <a:cubicBezTo>
                    <a:pt x="8" y="11"/>
                    <a:pt x="8" y="11"/>
                    <a:pt x="8" y="11"/>
                  </a:cubicBezTo>
                  <a:cubicBezTo>
                    <a:pt x="8" y="11"/>
                    <a:pt x="8" y="11"/>
                    <a:pt x="8" y="10"/>
                  </a:cubicBezTo>
                  <a:close/>
                  <a:moveTo>
                    <a:pt x="10" y="3"/>
                  </a:moveTo>
                  <a:cubicBezTo>
                    <a:pt x="10" y="3"/>
                    <a:pt x="9" y="3"/>
                    <a:pt x="9" y="3"/>
                  </a:cubicBezTo>
                  <a:cubicBezTo>
                    <a:pt x="9" y="4"/>
                    <a:pt x="9" y="4"/>
                    <a:pt x="9" y="4"/>
                  </a:cubicBezTo>
                  <a:cubicBezTo>
                    <a:pt x="9" y="4"/>
                    <a:pt x="9" y="5"/>
                    <a:pt x="9" y="5"/>
                  </a:cubicBezTo>
                  <a:cubicBezTo>
                    <a:pt x="9" y="5"/>
                    <a:pt x="9" y="5"/>
                    <a:pt x="9" y="5"/>
                  </a:cubicBezTo>
                  <a:cubicBezTo>
                    <a:pt x="9" y="6"/>
                    <a:pt x="9" y="6"/>
                    <a:pt x="9" y="6"/>
                  </a:cubicBezTo>
                  <a:cubicBezTo>
                    <a:pt x="9" y="6"/>
                    <a:pt x="8" y="7"/>
                    <a:pt x="8" y="7"/>
                  </a:cubicBezTo>
                  <a:cubicBezTo>
                    <a:pt x="8" y="7"/>
                    <a:pt x="9" y="7"/>
                    <a:pt x="9" y="8"/>
                  </a:cubicBezTo>
                  <a:cubicBezTo>
                    <a:pt x="9" y="8"/>
                    <a:pt x="9" y="8"/>
                    <a:pt x="9" y="8"/>
                  </a:cubicBezTo>
                  <a:cubicBezTo>
                    <a:pt x="10" y="9"/>
                    <a:pt x="10" y="9"/>
                    <a:pt x="10" y="9"/>
                  </a:cubicBezTo>
                  <a:cubicBezTo>
                    <a:pt x="10" y="9"/>
                    <a:pt x="10" y="9"/>
                    <a:pt x="10" y="10"/>
                  </a:cubicBezTo>
                  <a:cubicBezTo>
                    <a:pt x="10" y="10"/>
                    <a:pt x="11" y="10"/>
                    <a:pt x="11" y="11"/>
                  </a:cubicBezTo>
                  <a:cubicBezTo>
                    <a:pt x="11" y="11"/>
                    <a:pt x="11" y="11"/>
                    <a:pt x="11" y="11"/>
                  </a:cubicBezTo>
                  <a:cubicBezTo>
                    <a:pt x="11" y="11"/>
                    <a:pt x="11" y="11"/>
                    <a:pt x="11" y="11"/>
                  </a:cubicBezTo>
                  <a:cubicBezTo>
                    <a:pt x="11" y="11"/>
                    <a:pt x="11" y="11"/>
                    <a:pt x="11" y="11"/>
                  </a:cubicBezTo>
                  <a:cubicBezTo>
                    <a:pt x="11" y="11"/>
                    <a:pt x="11" y="11"/>
                    <a:pt x="11" y="11"/>
                  </a:cubicBezTo>
                  <a:cubicBezTo>
                    <a:pt x="11" y="11"/>
                    <a:pt x="11" y="11"/>
                    <a:pt x="11" y="11"/>
                  </a:cubicBezTo>
                  <a:cubicBezTo>
                    <a:pt x="11" y="10"/>
                    <a:pt x="11" y="10"/>
                    <a:pt x="11" y="10"/>
                  </a:cubicBezTo>
                  <a:cubicBezTo>
                    <a:pt x="11" y="10"/>
                    <a:pt x="11" y="10"/>
                    <a:pt x="11" y="10"/>
                  </a:cubicBezTo>
                  <a:cubicBezTo>
                    <a:pt x="11" y="10"/>
                    <a:pt x="11" y="10"/>
                    <a:pt x="11" y="10"/>
                  </a:cubicBezTo>
                  <a:cubicBezTo>
                    <a:pt x="11" y="9"/>
                    <a:pt x="12" y="9"/>
                    <a:pt x="12" y="9"/>
                  </a:cubicBezTo>
                  <a:cubicBezTo>
                    <a:pt x="12" y="8"/>
                    <a:pt x="11" y="8"/>
                    <a:pt x="11" y="8"/>
                  </a:cubicBezTo>
                  <a:cubicBezTo>
                    <a:pt x="11" y="7"/>
                    <a:pt x="12" y="7"/>
                    <a:pt x="12" y="7"/>
                  </a:cubicBezTo>
                  <a:cubicBezTo>
                    <a:pt x="12" y="7"/>
                    <a:pt x="12" y="6"/>
                    <a:pt x="12" y="6"/>
                  </a:cubicBezTo>
                  <a:cubicBezTo>
                    <a:pt x="12" y="6"/>
                    <a:pt x="12" y="6"/>
                    <a:pt x="12" y="6"/>
                  </a:cubicBezTo>
                  <a:cubicBezTo>
                    <a:pt x="12" y="5"/>
                    <a:pt x="12" y="5"/>
                    <a:pt x="12" y="5"/>
                  </a:cubicBezTo>
                  <a:cubicBezTo>
                    <a:pt x="12" y="5"/>
                    <a:pt x="12" y="5"/>
                    <a:pt x="12" y="4"/>
                  </a:cubicBezTo>
                  <a:cubicBezTo>
                    <a:pt x="12" y="4"/>
                    <a:pt x="11" y="3"/>
                    <a:pt x="11" y="3"/>
                  </a:cubicBezTo>
                  <a:cubicBezTo>
                    <a:pt x="11" y="2"/>
                    <a:pt x="10" y="2"/>
                    <a:pt x="10" y="3"/>
                  </a:cubicBezTo>
                  <a:close/>
                  <a:moveTo>
                    <a:pt x="3" y="2"/>
                  </a:moveTo>
                  <a:cubicBezTo>
                    <a:pt x="3" y="2"/>
                    <a:pt x="3" y="2"/>
                    <a:pt x="3" y="2"/>
                  </a:cubicBezTo>
                  <a:cubicBezTo>
                    <a:pt x="3" y="3"/>
                    <a:pt x="3" y="3"/>
                    <a:pt x="3" y="4"/>
                  </a:cubicBezTo>
                  <a:cubicBezTo>
                    <a:pt x="3" y="4"/>
                    <a:pt x="3" y="5"/>
                    <a:pt x="3" y="5"/>
                  </a:cubicBezTo>
                  <a:cubicBezTo>
                    <a:pt x="3" y="5"/>
                    <a:pt x="3" y="6"/>
                    <a:pt x="3" y="6"/>
                  </a:cubicBezTo>
                  <a:cubicBezTo>
                    <a:pt x="4" y="6"/>
                    <a:pt x="4" y="6"/>
                    <a:pt x="4" y="7"/>
                  </a:cubicBezTo>
                  <a:cubicBezTo>
                    <a:pt x="4" y="7"/>
                    <a:pt x="4" y="7"/>
                    <a:pt x="4" y="7"/>
                  </a:cubicBezTo>
                  <a:cubicBezTo>
                    <a:pt x="4" y="7"/>
                    <a:pt x="4" y="8"/>
                    <a:pt x="5" y="8"/>
                  </a:cubicBezTo>
                  <a:cubicBezTo>
                    <a:pt x="5" y="9"/>
                    <a:pt x="5" y="9"/>
                    <a:pt x="6" y="10"/>
                  </a:cubicBezTo>
                  <a:cubicBezTo>
                    <a:pt x="6" y="9"/>
                    <a:pt x="6" y="10"/>
                    <a:pt x="6" y="9"/>
                  </a:cubicBezTo>
                  <a:cubicBezTo>
                    <a:pt x="6" y="9"/>
                    <a:pt x="6" y="9"/>
                    <a:pt x="6" y="9"/>
                  </a:cubicBezTo>
                  <a:cubicBezTo>
                    <a:pt x="6" y="9"/>
                    <a:pt x="6" y="9"/>
                    <a:pt x="6" y="9"/>
                  </a:cubicBezTo>
                  <a:cubicBezTo>
                    <a:pt x="6" y="9"/>
                    <a:pt x="6" y="9"/>
                    <a:pt x="6" y="9"/>
                  </a:cubicBezTo>
                  <a:cubicBezTo>
                    <a:pt x="6" y="8"/>
                    <a:pt x="6" y="8"/>
                    <a:pt x="6" y="8"/>
                  </a:cubicBezTo>
                  <a:cubicBezTo>
                    <a:pt x="6" y="8"/>
                    <a:pt x="6" y="8"/>
                    <a:pt x="6" y="8"/>
                  </a:cubicBezTo>
                  <a:cubicBezTo>
                    <a:pt x="6" y="8"/>
                    <a:pt x="6" y="8"/>
                    <a:pt x="6" y="8"/>
                  </a:cubicBezTo>
                  <a:cubicBezTo>
                    <a:pt x="6" y="7"/>
                    <a:pt x="6" y="7"/>
                    <a:pt x="6" y="7"/>
                  </a:cubicBezTo>
                  <a:cubicBezTo>
                    <a:pt x="6" y="7"/>
                    <a:pt x="6" y="7"/>
                    <a:pt x="6" y="6"/>
                  </a:cubicBezTo>
                  <a:cubicBezTo>
                    <a:pt x="5" y="6"/>
                    <a:pt x="5" y="6"/>
                    <a:pt x="5" y="5"/>
                  </a:cubicBezTo>
                  <a:cubicBezTo>
                    <a:pt x="5" y="5"/>
                    <a:pt x="5" y="5"/>
                    <a:pt x="5" y="5"/>
                  </a:cubicBezTo>
                  <a:cubicBezTo>
                    <a:pt x="4" y="4"/>
                    <a:pt x="4" y="3"/>
                    <a:pt x="4" y="3"/>
                  </a:cubicBezTo>
                  <a:cubicBezTo>
                    <a:pt x="3" y="3"/>
                    <a:pt x="3" y="3"/>
                    <a:pt x="3" y="2"/>
                  </a:cubicBezTo>
                  <a:cubicBezTo>
                    <a:pt x="3" y="2"/>
                    <a:pt x="3" y="2"/>
                    <a:pt x="3" y="2"/>
                  </a:cubicBezTo>
                  <a:close/>
                  <a:moveTo>
                    <a:pt x="2" y="1"/>
                  </a:moveTo>
                  <a:cubicBezTo>
                    <a:pt x="2" y="1"/>
                    <a:pt x="3" y="0"/>
                    <a:pt x="3" y="0"/>
                  </a:cubicBezTo>
                  <a:cubicBezTo>
                    <a:pt x="3" y="0"/>
                    <a:pt x="3" y="0"/>
                    <a:pt x="3" y="0"/>
                  </a:cubicBezTo>
                  <a:cubicBezTo>
                    <a:pt x="3" y="0"/>
                    <a:pt x="4" y="0"/>
                    <a:pt x="4" y="0"/>
                  </a:cubicBezTo>
                  <a:cubicBezTo>
                    <a:pt x="4" y="0"/>
                    <a:pt x="4" y="1"/>
                    <a:pt x="4" y="1"/>
                  </a:cubicBezTo>
                  <a:cubicBezTo>
                    <a:pt x="4" y="1"/>
                    <a:pt x="4" y="1"/>
                    <a:pt x="5" y="1"/>
                  </a:cubicBezTo>
                  <a:cubicBezTo>
                    <a:pt x="5" y="1"/>
                    <a:pt x="5" y="1"/>
                    <a:pt x="5" y="2"/>
                  </a:cubicBezTo>
                  <a:cubicBezTo>
                    <a:pt x="5" y="2"/>
                    <a:pt x="5" y="2"/>
                    <a:pt x="6" y="2"/>
                  </a:cubicBezTo>
                  <a:cubicBezTo>
                    <a:pt x="6" y="2"/>
                    <a:pt x="6" y="2"/>
                    <a:pt x="6" y="3"/>
                  </a:cubicBezTo>
                  <a:cubicBezTo>
                    <a:pt x="6" y="3"/>
                    <a:pt x="6" y="3"/>
                    <a:pt x="6" y="3"/>
                  </a:cubicBezTo>
                  <a:cubicBezTo>
                    <a:pt x="6" y="3"/>
                    <a:pt x="6" y="3"/>
                    <a:pt x="6" y="4"/>
                  </a:cubicBezTo>
                  <a:cubicBezTo>
                    <a:pt x="7" y="4"/>
                    <a:pt x="7" y="4"/>
                    <a:pt x="7" y="4"/>
                  </a:cubicBezTo>
                  <a:cubicBezTo>
                    <a:pt x="7" y="4"/>
                    <a:pt x="7" y="4"/>
                    <a:pt x="7" y="4"/>
                  </a:cubicBezTo>
                  <a:cubicBezTo>
                    <a:pt x="7" y="4"/>
                    <a:pt x="7" y="5"/>
                    <a:pt x="7" y="5"/>
                  </a:cubicBezTo>
                  <a:cubicBezTo>
                    <a:pt x="7" y="5"/>
                    <a:pt x="7" y="5"/>
                    <a:pt x="7" y="5"/>
                  </a:cubicBezTo>
                  <a:cubicBezTo>
                    <a:pt x="7" y="5"/>
                    <a:pt x="7" y="5"/>
                    <a:pt x="7" y="5"/>
                  </a:cubicBezTo>
                  <a:cubicBezTo>
                    <a:pt x="7" y="5"/>
                    <a:pt x="7" y="5"/>
                    <a:pt x="7" y="5"/>
                  </a:cubicBezTo>
                  <a:cubicBezTo>
                    <a:pt x="7" y="5"/>
                    <a:pt x="7" y="5"/>
                    <a:pt x="7" y="5"/>
                  </a:cubicBezTo>
                  <a:cubicBezTo>
                    <a:pt x="7" y="5"/>
                    <a:pt x="7" y="4"/>
                    <a:pt x="7" y="4"/>
                  </a:cubicBezTo>
                  <a:cubicBezTo>
                    <a:pt x="7" y="4"/>
                    <a:pt x="8" y="4"/>
                    <a:pt x="8" y="3"/>
                  </a:cubicBezTo>
                  <a:cubicBezTo>
                    <a:pt x="8" y="3"/>
                    <a:pt x="8" y="3"/>
                    <a:pt x="8" y="3"/>
                  </a:cubicBezTo>
                  <a:cubicBezTo>
                    <a:pt x="8" y="3"/>
                    <a:pt x="8" y="3"/>
                    <a:pt x="8" y="3"/>
                  </a:cubicBezTo>
                  <a:cubicBezTo>
                    <a:pt x="9" y="3"/>
                    <a:pt x="9" y="3"/>
                    <a:pt x="9" y="2"/>
                  </a:cubicBezTo>
                  <a:cubicBezTo>
                    <a:pt x="9" y="2"/>
                    <a:pt x="9" y="2"/>
                    <a:pt x="9" y="2"/>
                  </a:cubicBezTo>
                  <a:cubicBezTo>
                    <a:pt x="10" y="2"/>
                    <a:pt x="10" y="1"/>
                    <a:pt x="10" y="1"/>
                  </a:cubicBezTo>
                  <a:cubicBezTo>
                    <a:pt x="10" y="1"/>
                    <a:pt x="11" y="1"/>
                    <a:pt x="11" y="1"/>
                  </a:cubicBezTo>
                  <a:cubicBezTo>
                    <a:pt x="11" y="1"/>
                    <a:pt x="11" y="1"/>
                    <a:pt x="11" y="1"/>
                  </a:cubicBezTo>
                  <a:cubicBezTo>
                    <a:pt x="12" y="1"/>
                    <a:pt x="12" y="1"/>
                    <a:pt x="12" y="1"/>
                  </a:cubicBezTo>
                  <a:cubicBezTo>
                    <a:pt x="13" y="1"/>
                    <a:pt x="14" y="2"/>
                    <a:pt x="14" y="3"/>
                  </a:cubicBezTo>
                  <a:cubicBezTo>
                    <a:pt x="14" y="3"/>
                    <a:pt x="14" y="3"/>
                    <a:pt x="14" y="4"/>
                  </a:cubicBezTo>
                  <a:cubicBezTo>
                    <a:pt x="14" y="4"/>
                    <a:pt x="14" y="4"/>
                    <a:pt x="14" y="4"/>
                  </a:cubicBezTo>
                  <a:cubicBezTo>
                    <a:pt x="14" y="4"/>
                    <a:pt x="14" y="4"/>
                    <a:pt x="14" y="5"/>
                  </a:cubicBezTo>
                  <a:cubicBezTo>
                    <a:pt x="14" y="5"/>
                    <a:pt x="14" y="5"/>
                    <a:pt x="14" y="5"/>
                  </a:cubicBezTo>
                  <a:cubicBezTo>
                    <a:pt x="14" y="6"/>
                    <a:pt x="14" y="6"/>
                    <a:pt x="14" y="6"/>
                  </a:cubicBezTo>
                  <a:cubicBezTo>
                    <a:pt x="14" y="7"/>
                    <a:pt x="14" y="7"/>
                    <a:pt x="14" y="8"/>
                  </a:cubicBezTo>
                  <a:cubicBezTo>
                    <a:pt x="14" y="8"/>
                    <a:pt x="14" y="8"/>
                    <a:pt x="14" y="8"/>
                  </a:cubicBezTo>
                  <a:cubicBezTo>
                    <a:pt x="14" y="9"/>
                    <a:pt x="14" y="9"/>
                    <a:pt x="14" y="9"/>
                  </a:cubicBezTo>
                  <a:cubicBezTo>
                    <a:pt x="14" y="9"/>
                    <a:pt x="14" y="9"/>
                    <a:pt x="14" y="9"/>
                  </a:cubicBezTo>
                  <a:cubicBezTo>
                    <a:pt x="14" y="9"/>
                    <a:pt x="14" y="9"/>
                    <a:pt x="14" y="10"/>
                  </a:cubicBezTo>
                  <a:cubicBezTo>
                    <a:pt x="13" y="10"/>
                    <a:pt x="13" y="10"/>
                    <a:pt x="13" y="10"/>
                  </a:cubicBezTo>
                  <a:cubicBezTo>
                    <a:pt x="13" y="10"/>
                    <a:pt x="13" y="10"/>
                    <a:pt x="13" y="10"/>
                  </a:cubicBezTo>
                  <a:cubicBezTo>
                    <a:pt x="13" y="10"/>
                    <a:pt x="13" y="11"/>
                    <a:pt x="13" y="11"/>
                  </a:cubicBezTo>
                  <a:cubicBezTo>
                    <a:pt x="13" y="11"/>
                    <a:pt x="13" y="11"/>
                    <a:pt x="13" y="11"/>
                  </a:cubicBezTo>
                  <a:cubicBezTo>
                    <a:pt x="13" y="11"/>
                    <a:pt x="12" y="11"/>
                    <a:pt x="12" y="11"/>
                  </a:cubicBezTo>
                  <a:cubicBezTo>
                    <a:pt x="12" y="12"/>
                    <a:pt x="12" y="12"/>
                    <a:pt x="12" y="12"/>
                  </a:cubicBezTo>
                  <a:cubicBezTo>
                    <a:pt x="12" y="12"/>
                    <a:pt x="12" y="12"/>
                    <a:pt x="12" y="12"/>
                  </a:cubicBezTo>
                  <a:cubicBezTo>
                    <a:pt x="12" y="12"/>
                    <a:pt x="12" y="14"/>
                    <a:pt x="12" y="14"/>
                  </a:cubicBezTo>
                  <a:cubicBezTo>
                    <a:pt x="12" y="14"/>
                    <a:pt x="12" y="14"/>
                    <a:pt x="12" y="14"/>
                  </a:cubicBezTo>
                  <a:cubicBezTo>
                    <a:pt x="12" y="14"/>
                    <a:pt x="12" y="14"/>
                    <a:pt x="12" y="15"/>
                  </a:cubicBezTo>
                  <a:cubicBezTo>
                    <a:pt x="12" y="15"/>
                    <a:pt x="12" y="15"/>
                    <a:pt x="12" y="15"/>
                  </a:cubicBezTo>
                  <a:cubicBezTo>
                    <a:pt x="12" y="15"/>
                    <a:pt x="12" y="15"/>
                    <a:pt x="12" y="16"/>
                  </a:cubicBezTo>
                  <a:cubicBezTo>
                    <a:pt x="12" y="16"/>
                    <a:pt x="12" y="16"/>
                    <a:pt x="12" y="16"/>
                  </a:cubicBezTo>
                  <a:cubicBezTo>
                    <a:pt x="12" y="16"/>
                    <a:pt x="12" y="17"/>
                    <a:pt x="13" y="17"/>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3" y="16"/>
                    <a:pt x="13" y="16"/>
                  </a:cubicBezTo>
                  <a:cubicBezTo>
                    <a:pt x="13" y="16"/>
                    <a:pt x="13" y="16"/>
                    <a:pt x="13" y="16"/>
                  </a:cubicBezTo>
                  <a:cubicBezTo>
                    <a:pt x="14" y="16"/>
                    <a:pt x="14" y="15"/>
                    <a:pt x="14" y="15"/>
                  </a:cubicBezTo>
                  <a:cubicBezTo>
                    <a:pt x="14" y="15"/>
                    <a:pt x="14" y="15"/>
                    <a:pt x="14" y="15"/>
                  </a:cubicBezTo>
                  <a:cubicBezTo>
                    <a:pt x="14" y="15"/>
                    <a:pt x="14" y="15"/>
                    <a:pt x="14" y="14"/>
                  </a:cubicBezTo>
                  <a:cubicBezTo>
                    <a:pt x="14" y="14"/>
                    <a:pt x="14" y="14"/>
                    <a:pt x="14" y="14"/>
                  </a:cubicBezTo>
                  <a:cubicBezTo>
                    <a:pt x="14" y="14"/>
                    <a:pt x="15" y="14"/>
                    <a:pt x="15" y="14"/>
                  </a:cubicBezTo>
                  <a:cubicBezTo>
                    <a:pt x="15" y="13"/>
                    <a:pt x="15" y="13"/>
                    <a:pt x="15" y="13"/>
                  </a:cubicBezTo>
                  <a:cubicBezTo>
                    <a:pt x="15" y="13"/>
                    <a:pt x="15" y="13"/>
                    <a:pt x="15" y="13"/>
                  </a:cubicBezTo>
                  <a:cubicBezTo>
                    <a:pt x="15" y="12"/>
                    <a:pt x="15" y="12"/>
                    <a:pt x="15" y="12"/>
                  </a:cubicBezTo>
                  <a:cubicBezTo>
                    <a:pt x="15" y="12"/>
                    <a:pt x="16" y="12"/>
                    <a:pt x="16" y="12"/>
                  </a:cubicBezTo>
                  <a:cubicBezTo>
                    <a:pt x="16" y="12"/>
                    <a:pt x="16" y="12"/>
                    <a:pt x="16" y="12"/>
                  </a:cubicBezTo>
                  <a:cubicBezTo>
                    <a:pt x="16" y="12"/>
                    <a:pt x="16" y="11"/>
                    <a:pt x="16" y="11"/>
                  </a:cubicBezTo>
                  <a:cubicBezTo>
                    <a:pt x="16" y="11"/>
                    <a:pt x="16" y="11"/>
                    <a:pt x="16" y="11"/>
                  </a:cubicBezTo>
                  <a:cubicBezTo>
                    <a:pt x="16" y="10"/>
                    <a:pt x="17" y="10"/>
                    <a:pt x="17" y="10"/>
                  </a:cubicBezTo>
                  <a:cubicBezTo>
                    <a:pt x="17" y="10"/>
                    <a:pt x="17" y="9"/>
                    <a:pt x="18" y="9"/>
                  </a:cubicBezTo>
                  <a:cubicBezTo>
                    <a:pt x="18" y="9"/>
                    <a:pt x="18" y="9"/>
                    <a:pt x="18" y="9"/>
                  </a:cubicBezTo>
                  <a:cubicBezTo>
                    <a:pt x="18" y="9"/>
                    <a:pt x="18" y="9"/>
                    <a:pt x="18" y="8"/>
                  </a:cubicBezTo>
                  <a:cubicBezTo>
                    <a:pt x="18" y="8"/>
                    <a:pt x="18" y="8"/>
                    <a:pt x="19" y="8"/>
                  </a:cubicBezTo>
                  <a:cubicBezTo>
                    <a:pt x="19" y="8"/>
                    <a:pt x="19" y="7"/>
                    <a:pt x="20" y="7"/>
                  </a:cubicBezTo>
                  <a:cubicBezTo>
                    <a:pt x="20" y="7"/>
                    <a:pt x="20" y="7"/>
                    <a:pt x="20" y="7"/>
                  </a:cubicBezTo>
                  <a:cubicBezTo>
                    <a:pt x="20" y="6"/>
                    <a:pt x="21" y="6"/>
                    <a:pt x="21" y="7"/>
                  </a:cubicBezTo>
                  <a:cubicBezTo>
                    <a:pt x="21" y="7"/>
                    <a:pt x="21" y="7"/>
                    <a:pt x="21" y="6"/>
                  </a:cubicBezTo>
                  <a:cubicBezTo>
                    <a:pt x="21" y="6"/>
                    <a:pt x="22" y="6"/>
                    <a:pt x="22" y="6"/>
                  </a:cubicBezTo>
                  <a:cubicBezTo>
                    <a:pt x="22" y="6"/>
                    <a:pt x="22" y="6"/>
                    <a:pt x="22" y="6"/>
                  </a:cubicBezTo>
                  <a:cubicBezTo>
                    <a:pt x="21" y="7"/>
                    <a:pt x="21" y="7"/>
                    <a:pt x="21" y="8"/>
                  </a:cubicBezTo>
                  <a:cubicBezTo>
                    <a:pt x="20" y="8"/>
                    <a:pt x="20" y="8"/>
                    <a:pt x="20" y="9"/>
                  </a:cubicBezTo>
                  <a:cubicBezTo>
                    <a:pt x="20" y="9"/>
                    <a:pt x="19" y="9"/>
                    <a:pt x="19" y="10"/>
                  </a:cubicBezTo>
                  <a:cubicBezTo>
                    <a:pt x="18" y="10"/>
                    <a:pt x="18" y="11"/>
                    <a:pt x="18" y="11"/>
                  </a:cubicBezTo>
                  <a:cubicBezTo>
                    <a:pt x="18" y="11"/>
                    <a:pt x="18" y="12"/>
                    <a:pt x="17" y="12"/>
                  </a:cubicBezTo>
                  <a:cubicBezTo>
                    <a:pt x="17" y="12"/>
                    <a:pt x="17" y="12"/>
                    <a:pt x="17" y="13"/>
                  </a:cubicBezTo>
                  <a:cubicBezTo>
                    <a:pt x="17" y="13"/>
                    <a:pt x="17" y="13"/>
                    <a:pt x="17" y="13"/>
                  </a:cubicBezTo>
                  <a:cubicBezTo>
                    <a:pt x="17" y="14"/>
                    <a:pt x="16" y="14"/>
                    <a:pt x="16" y="14"/>
                  </a:cubicBezTo>
                  <a:cubicBezTo>
                    <a:pt x="16" y="14"/>
                    <a:pt x="16" y="14"/>
                    <a:pt x="16" y="14"/>
                  </a:cubicBezTo>
                  <a:cubicBezTo>
                    <a:pt x="16" y="15"/>
                    <a:pt x="16" y="15"/>
                    <a:pt x="16" y="15"/>
                  </a:cubicBezTo>
                  <a:cubicBezTo>
                    <a:pt x="16" y="15"/>
                    <a:pt x="16" y="15"/>
                    <a:pt x="16" y="16"/>
                  </a:cubicBezTo>
                  <a:cubicBezTo>
                    <a:pt x="16" y="16"/>
                    <a:pt x="16" y="16"/>
                    <a:pt x="15" y="17"/>
                  </a:cubicBezTo>
                  <a:cubicBezTo>
                    <a:pt x="15" y="17"/>
                    <a:pt x="15" y="17"/>
                    <a:pt x="15" y="17"/>
                  </a:cubicBezTo>
                  <a:cubicBezTo>
                    <a:pt x="15" y="17"/>
                    <a:pt x="15" y="17"/>
                    <a:pt x="15" y="17"/>
                  </a:cubicBezTo>
                  <a:cubicBezTo>
                    <a:pt x="16" y="17"/>
                    <a:pt x="16" y="17"/>
                    <a:pt x="17" y="17"/>
                  </a:cubicBezTo>
                  <a:cubicBezTo>
                    <a:pt x="17" y="17"/>
                    <a:pt x="17" y="17"/>
                    <a:pt x="17" y="17"/>
                  </a:cubicBezTo>
                  <a:cubicBezTo>
                    <a:pt x="17" y="17"/>
                    <a:pt x="17" y="17"/>
                    <a:pt x="17" y="17"/>
                  </a:cubicBezTo>
                  <a:cubicBezTo>
                    <a:pt x="18" y="17"/>
                    <a:pt x="18" y="17"/>
                    <a:pt x="18" y="17"/>
                  </a:cubicBezTo>
                  <a:cubicBezTo>
                    <a:pt x="18" y="17"/>
                    <a:pt x="18" y="17"/>
                    <a:pt x="18" y="17"/>
                  </a:cubicBezTo>
                  <a:cubicBezTo>
                    <a:pt x="18" y="17"/>
                    <a:pt x="18" y="17"/>
                    <a:pt x="19" y="18"/>
                  </a:cubicBezTo>
                  <a:cubicBezTo>
                    <a:pt x="19" y="18"/>
                    <a:pt x="19" y="18"/>
                    <a:pt x="19" y="18"/>
                  </a:cubicBezTo>
                  <a:cubicBezTo>
                    <a:pt x="19" y="18"/>
                    <a:pt x="19" y="18"/>
                    <a:pt x="19" y="18"/>
                  </a:cubicBezTo>
                  <a:cubicBezTo>
                    <a:pt x="20" y="18"/>
                    <a:pt x="20" y="18"/>
                    <a:pt x="20" y="18"/>
                  </a:cubicBezTo>
                  <a:cubicBezTo>
                    <a:pt x="20" y="18"/>
                    <a:pt x="21" y="18"/>
                    <a:pt x="21" y="18"/>
                  </a:cubicBezTo>
                  <a:cubicBezTo>
                    <a:pt x="21" y="18"/>
                    <a:pt x="21" y="19"/>
                    <a:pt x="22" y="19"/>
                  </a:cubicBezTo>
                  <a:cubicBezTo>
                    <a:pt x="22" y="19"/>
                    <a:pt x="22" y="19"/>
                    <a:pt x="23" y="19"/>
                  </a:cubicBezTo>
                  <a:cubicBezTo>
                    <a:pt x="23" y="19"/>
                    <a:pt x="23" y="20"/>
                    <a:pt x="23" y="20"/>
                  </a:cubicBezTo>
                  <a:cubicBezTo>
                    <a:pt x="23" y="21"/>
                    <a:pt x="21" y="22"/>
                    <a:pt x="21" y="22"/>
                  </a:cubicBezTo>
                  <a:cubicBezTo>
                    <a:pt x="21" y="23"/>
                    <a:pt x="21" y="23"/>
                    <a:pt x="21" y="23"/>
                  </a:cubicBezTo>
                  <a:cubicBezTo>
                    <a:pt x="21" y="23"/>
                    <a:pt x="21" y="23"/>
                    <a:pt x="21" y="24"/>
                  </a:cubicBezTo>
                  <a:cubicBezTo>
                    <a:pt x="21" y="24"/>
                    <a:pt x="21" y="24"/>
                    <a:pt x="21" y="24"/>
                  </a:cubicBezTo>
                  <a:cubicBezTo>
                    <a:pt x="21" y="24"/>
                    <a:pt x="21" y="25"/>
                    <a:pt x="21" y="25"/>
                  </a:cubicBezTo>
                  <a:cubicBezTo>
                    <a:pt x="21" y="25"/>
                    <a:pt x="21" y="25"/>
                    <a:pt x="21" y="26"/>
                  </a:cubicBezTo>
                  <a:cubicBezTo>
                    <a:pt x="21" y="26"/>
                    <a:pt x="21" y="26"/>
                    <a:pt x="20" y="26"/>
                  </a:cubicBezTo>
                  <a:cubicBezTo>
                    <a:pt x="20" y="26"/>
                    <a:pt x="20" y="26"/>
                    <a:pt x="20" y="26"/>
                  </a:cubicBezTo>
                  <a:cubicBezTo>
                    <a:pt x="20" y="26"/>
                    <a:pt x="20" y="27"/>
                    <a:pt x="20" y="27"/>
                  </a:cubicBezTo>
                  <a:cubicBezTo>
                    <a:pt x="20" y="27"/>
                    <a:pt x="20" y="27"/>
                    <a:pt x="20" y="28"/>
                  </a:cubicBezTo>
                  <a:cubicBezTo>
                    <a:pt x="19" y="28"/>
                    <a:pt x="19" y="28"/>
                    <a:pt x="19" y="28"/>
                  </a:cubicBezTo>
                  <a:cubicBezTo>
                    <a:pt x="19" y="28"/>
                    <a:pt x="19" y="28"/>
                    <a:pt x="19" y="28"/>
                  </a:cubicBezTo>
                  <a:cubicBezTo>
                    <a:pt x="19" y="28"/>
                    <a:pt x="19" y="28"/>
                    <a:pt x="19" y="28"/>
                  </a:cubicBezTo>
                  <a:cubicBezTo>
                    <a:pt x="19" y="29"/>
                    <a:pt x="18" y="29"/>
                    <a:pt x="18" y="29"/>
                  </a:cubicBezTo>
                  <a:cubicBezTo>
                    <a:pt x="17" y="29"/>
                    <a:pt x="17" y="29"/>
                    <a:pt x="17" y="30"/>
                  </a:cubicBezTo>
                  <a:cubicBezTo>
                    <a:pt x="17" y="30"/>
                    <a:pt x="17" y="30"/>
                    <a:pt x="17" y="30"/>
                  </a:cubicBezTo>
                  <a:cubicBezTo>
                    <a:pt x="17" y="30"/>
                    <a:pt x="17" y="30"/>
                    <a:pt x="16" y="30"/>
                  </a:cubicBezTo>
                  <a:cubicBezTo>
                    <a:pt x="16" y="30"/>
                    <a:pt x="16" y="30"/>
                    <a:pt x="16" y="29"/>
                  </a:cubicBezTo>
                  <a:cubicBezTo>
                    <a:pt x="16" y="29"/>
                    <a:pt x="16" y="29"/>
                    <a:pt x="17" y="29"/>
                  </a:cubicBezTo>
                  <a:cubicBezTo>
                    <a:pt x="17" y="29"/>
                    <a:pt x="17" y="29"/>
                    <a:pt x="17" y="29"/>
                  </a:cubicBezTo>
                  <a:cubicBezTo>
                    <a:pt x="17" y="29"/>
                    <a:pt x="18" y="28"/>
                    <a:pt x="18" y="28"/>
                  </a:cubicBezTo>
                  <a:cubicBezTo>
                    <a:pt x="18" y="28"/>
                    <a:pt x="18" y="28"/>
                    <a:pt x="18" y="28"/>
                  </a:cubicBezTo>
                  <a:cubicBezTo>
                    <a:pt x="18" y="28"/>
                    <a:pt x="18" y="27"/>
                    <a:pt x="18" y="27"/>
                  </a:cubicBezTo>
                  <a:cubicBezTo>
                    <a:pt x="18" y="27"/>
                    <a:pt x="18" y="27"/>
                    <a:pt x="18" y="27"/>
                  </a:cubicBezTo>
                  <a:cubicBezTo>
                    <a:pt x="19" y="27"/>
                    <a:pt x="19" y="27"/>
                    <a:pt x="19" y="27"/>
                  </a:cubicBezTo>
                  <a:cubicBezTo>
                    <a:pt x="19" y="27"/>
                    <a:pt x="19" y="26"/>
                    <a:pt x="19" y="26"/>
                  </a:cubicBezTo>
                  <a:cubicBezTo>
                    <a:pt x="19" y="26"/>
                    <a:pt x="19" y="26"/>
                    <a:pt x="19" y="26"/>
                  </a:cubicBezTo>
                  <a:cubicBezTo>
                    <a:pt x="19" y="26"/>
                    <a:pt x="19" y="26"/>
                    <a:pt x="19" y="25"/>
                  </a:cubicBezTo>
                  <a:cubicBezTo>
                    <a:pt x="19" y="25"/>
                    <a:pt x="19" y="25"/>
                    <a:pt x="19" y="25"/>
                  </a:cubicBezTo>
                  <a:cubicBezTo>
                    <a:pt x="19" y="25"/>
                    <a:pt x="19" y="25"/>
                    <a:pt x="19" y="24"/>
                  </a:cubicBezTo>
                  <a:cubicBezTo>
                    <a:pt x="19" y="24"/>
                    <a:pt x="19" y="24"/>
                    <a:pt x="19" y="24"/>
                  </a:cubicBezTo>
                  <a:cubicBezTo>
                    <a:pt x="19" y="24"/>
                    <a:pt x="19" y="24"/>
                    <a:pt x="19" y="24"/>
                  </a:cubicBezTo>
                  <a:cubicBezTo>
                    <a:pt x="18" y="24"/>
                    <a:pt x="18" y="25"/>
                    <a:pt x="18" y="25"/>
                  </a:cubicBezTo>
                  <a:cubicBezTo>
                    <a:pt x="18" y="25"/>
                    <a:pt x="18" y="25"/>
                    <a:pt x="17" y="25"/>
                  </a:cubicBezTo>
                  <a:cubicBezTo>
                    <a:pt x="17" y="25"/>
                    <a:pt x="17" y="25"/>
                    <a:pt x="17" y="25"/>
                  </a:cubicBezTo>
                  <a:cubicBezTo>
                    <a:pt x="16" y="25"/>
                    <a:pt x="16" y="25"/>
                    <a:pt x="16" y="25"/>
                  </a:cubicBezTo>
                  <a:cubicBezTo>
                    <a:pt x="15" y="25"/>
                    <a:pt x="15" y="25"/>
                    <a:pt x="15" y="25"/>
                  </a:cubicBezTo>
                  <a:cubicBezTo>
                    <a:pt x="15" y="24"/>
                    <a:pt x="14" y="24"/>
                    <a:pt x="14" y="24"/>
                  </a:cubicBezTo>
                  <a:cubicBezTo>
                    <a:pt x="14" y="24"/>
                    <a:pt x="14" y="24"/>
                    <a:pt x="14" y="24"/>
                  </a:cubicBezTo>
                  <a:cubicBezTo>
                    <a:pt x="14" y="23"/>
                    <a:pt x="13" y="23"/>
                    <a:pt x="13" y="22"/>
                  </a:cubicBezTo>
                  <a:cubicBezTo>
                    <a:pt x="13" y="22"/>
                    <a:pt x="13" y="22"/>
                    <a:pt x="13" y="22"/>
                  </a:cubicBezTo>
                  <a:cubicBezTo>
                    <a:pt x="13" y="22"/>
                    <a:pt x="13" y="22"/>
                    <a:pt x="12" y="23"/>
                  </a:cubicBezTo>
                  <a:cubicBezTo>
                    <a:pt x="12" y="23"/>
                    <a:pt x="12" y="23"/>
                    <a:pt x="12" y="24"/>
                  </a:cubicBezTo>
                  <a:cubicBezTo>
                    <a:pt x="12" y="24"/>
                    <a:pt x="12" y="24"/>
                    <a:pt x="12" y="24"/>
                  </a:cubicBezTo>
                  <a:cubicBezTo>
                    <a:pt x="12" y="24"/>
                    <a:pt x="11" y="24"/>
                    <a:pt x="11" y="24"/>
                  </a:cubicBez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6"/>
                  </a:cubicBezTo>
                  <a:cubicBezTo>
                    <a:pt x="10" y="26"/>
                    <a:pt x="10" y="26"/>
                    <a:pt x="10" y="27"/>
                  </a:cubicBezTo>
                  <a:cubicBezTo>
                    <a:pt x="10" y="27"/>
                    <a:pt x="10" y="27"/>
                    <a:pt x="10" y="27"/>
                  </a:cubicBezTo>
                  <a:cubicBezTo>
                    <a:pt x="10" y="27"/>
                    <a:pt x="10" y="28"/>
                    <a:pt x="10" y="28"/>
                  </a:cubicBezTo>
                  <a:cubicBezTo>
                    <a:pt x="10" y="28"/>
                    <a:pt x="10" y="28"/>
                    <a:pt x="10" y="28"/>
                  </a:cubicBezTo>
                  <a:cubicBezTo>
                    <a:pt x="10" y="28"/>
                    <a:pt x="9" y="29"/>
                    <a:pt x="9" y="29"/>
                  </a:cubicBezTo>
                  <a:cubicBezTo>
                    <a:pt x="9" y="29"/>
                    <a:pt x="9" y="29"/>
                    <a:pt x="9" y="30"/>
                  </a:cubicBezTo>
                  <a:cubicBezTo>
                    <a:pt x="9" y="30"/>
                    <a:pt x="9" y="30"/>
                    <a:pt x="8" y="30"/>
                  </a:cubicBezTo>
                  <a:cubicBezTo>
                    <a:pt x="8" y="31"/>
                    <a:pt x="8" y="31"/>
                    <a:pt x="8" y="31"/>
                  </a:cubicBezTo>
                  <a:cubicBezTo>
                    <a:pt x="8" y="31"/>
                    <a:pt x="8" y="31"/>
                    <a:pt x="8" y="31"/>
                  </a:cubicBezTo>
                  <a:cubicBezTo>
                    <a:pt x="8" y="32"/>
                    <a:pt x="8" y="32"/>
                    <a:pt x="8" y="32"/>
                  </a:cubicBezTo>
                  <a:cubicBezTo>
                    <a:pt x="8" y="32"/>
                    <a:pt x="8" y="32"/>
                    <a:pt x="8" y="32"/>
                  </a:cubicBezTo>
                  <a:cubicBezTo>
                    <a:pt x="8" y="32"/>
                    <a:pt x="8" y="32"/>
                    <a:pt x="8" y="32"/>
                  </a:cubicBezTo>
                  <a:cubicBezTo>
                    <a:pt x="8" y="32"/>
                    <a:pt x="8" y="33"/>
                    <a:pt x="8" y="33"/>
                  </a:cubicBezTo>
                  <a:cubicBezTo>
                    <a:pt x="8" y="33"/>
                    <a:pt x="7" y="34"/>
                    <a:pt x="7" y="34"/>
                  </a:cubicBezTo>
                  <a:cubicBezTo>
                    <a:pt x="7" y="34"/>
                    <a:pt x="6" y="35"/>
                    <a:pt x="6" y="34"/>
                  </a:cubicBezTo>
                  <a:cubicBezTo>
                    <a:pt x="6" y="34"/>
                    <a:pt x="5" y="34"/>
                    <a:pt x="6" y="33"/>
                  </a:cubicBezTo>
                  <a:cubicBezTo>
                    <a:pt x="6" y="33"/>
                    <a:pt x="6" y="33"/>
                    <a:pt x="6" y="33"/>
                  </a:cubicBezTo>
                  <a:cubicBezTo>
                    <a:pt x="6" y="32"/>
                    <a:pt x="6" y="32"/>
                    <a:pt x="6" y="32"/>
                  </a:cubicBezTo>
                  <a:cubicBezTo>
                    <a:pt x="6" y="32"/>
                    <a:pt x="6" y="32"/>
                    <a:pt x="6" y="31"/>
                  </a:cubicBezTo>
                  <a:cubicBezTo>
                    <a:pt x="6" y="31"/>
                    <a:pt x="6" y="31"/>
                    <a:pt x="7" y="31"/>
                  </a:cubicBezTo>
                  <a:cubicBezTo>
                    <a:pt x="7" y="31"/>
                    <a:pt x="7" y="31"/>
                    <a:pt x="7" y="31"/>
                  </a:cubicBezTo>
                  <a:cubicBezTo>
                    <a:pt x="7" y="30"/>
                    <a:pt x="7" y="30"/>
                    <a:pt x="7" y="30"/>
                  </a:cubicBezTo>
                  <a:cubicBezTo>
                    <a:pt x="7" y="30"/>
                    <a:pt x="7" y="30"/>
                    <a:pt x="7" y="30"/>
                  </a:cubicBezTo>
                  <a:cubicBezTo>
                    <a:pt x="7" y="30"/>
                    <a:pt x="7" y="30"/>
                    <a:pt x="7" y="30"/>
                  </a:cubicBezTo>
                  <a:cubicBezTo>
                    <a:pt x="7" y="30"/>
                    <a:pt x="7" y="29"/>
                    <a:pt x="7" y="29"/>
                  </a:cubicBezTo>
                  <a:cubicBezTo>
                    <a:pt x="7" y="29"/>
                    <a:pt x="7" y="29"/>
                    <a:pt x="7" y="29"/>
                  </a:cubicBezTo>
                  <a:cubicBezTo>
                    <a:pt x="7" y="29"/>
                    <a:pt x="7" y="29"/>
                    <a:pt x="7" y="29"/>
                  </a:cubicBezTo>
                  <a:cubicBezTo>
                    <a:pt x="8" y="29"/>
                    <a:pt x="7" y="28"/>
                    <a:pt x="8" y="28"/>
                  </a:cubicBezTo>
                  <a:cubicBezTo>
                    <a:pt x="8" y="28"/>
                    <a:pt x="8" y="28"/>
                    <a:pt x="8" y="28"/>
                  </a:cubicBezTo>
                  <a:cubicBezTo>
                    <a:pt x="8" y="28"/>
                    <a:pt x="8" y="28"/>
                    <a:pt x="8" y="27"/>
                  </a:cubicBezTo>
                  <a:cubicBezTo>
                    <a:pt x="8" y="27"/>
                    <a:pt x="8" y="27"/>
                    <a:pt x="8" y="27"/>
                  </a:cubicBezTo>
                  <a:cubicBezTo>
                    <a:pt x="8" y="27"/>
                    <a:pt x="8" y="27"/>
                    <a:pt x="8" y="26"/>
                  </a:cubicBezTo>
                  <a:cubicBezTo>
                    <a:pt x="8" y="26"/>
                    <a:pt x="8" y="26"/>
                    <a:pt x="8" y="26"/>
                  </a:cubicBezTo>
                  <a:cubicBezTo>
                    <a:pt x="9" y="26"/>
                    <a:pt x="9" y="26"/>
                    <a:pt x="9" y="26"/>
                  </a:cubicBezTo>
                  <a:cubicBezTo>
                    <a:pt x="9" y="25"/>
                    <a:pt x="9" y="25"/>
                    <a:pt x="9" y="25"/>
                  </a:cubicBezTo>
                  <a:cubicBezTo>
                    <a:pt x="9" y="25"/>
                    <a:pt x="9" y="25"/>
                    <a:pt x="9" y="25"/>
                  </a:cubicBezTo>
                  <a:cubicBezTo>
                    <a:pt x="9" y="24"/>
                    <a:pt x="9" y="24"/>
                    <a:pt x="9" y="24"/>
                  </a:cubicBezTo>
                  <a:cubicBezTo>
                    <a:pt x="9" y="24"/>
                    <a:pt x="9" y="24"/>
                    <a:pt x="9" y="23"/>
                  </a:cubicBezTo>
                  <a:cubicBezTo>
                    <a:pt x="10" y="23"/>
                    <a:pt x="10" y="23"/>
                    <a:pt x="10" y="23"/>
                  </a:cubicBezTo>
                  <a:cubicBezTo>
                    <a:pt x="10" y="23"/>
                    <a:pt x="10" y="23"/>
                    <a:pt x="10" y="23"/>
                  </a:cubicBezTo>
                  <a:cubicBezTo>
                    <a:pt x="10" y="23"/>
                    <a:pt x="10" y="23"/>
                    <a:pt x="10" y="22"/>
                  </a:cubicBezTo>
                  <a:cubicBezTo>
                    <a:pt x="10" y="22"/>
                    <a:pt x="10" y="22"/>
                    <a:pt x="10" y="22"/>
                  </a:cubicBezTo>
                  <a:cubicBezTo>
                    <a:pt x="10" y="22"/>
                    <a:pt x="11" y="22"/>
                    <a:pt x="11" y="21"/>
                  </a:cubicBezTo>
                  <a:cubicBezTo>
                    <a:pt x="11" y="21"/>
                    <a:pt x="11" y="21"/>
                    <a:pt x="11" y="21"/>
                  </a:cubicBezTo>
                  <a:cubicBezTo>
                    <a:pt x="11" y="21"/>
                    <a:pt x="11" y="21"/>
                    <a:pt x="11" y="21"/>
                  </a:cubicBezTo>
                  <a:cubicBezTo>
                    <a:pt x="11" y="20"/>
                    <a:pt x="11" y="20"/>
                    <a:pt x="11" y="20"/>
                  </a:cubicBezTo>
                  <a:cubicBezTo>
                    <a:pt x="11" y="20"/>
                    <a:pt x="11" y="20"/>
                    <a:pt x="12" y="20"/>
                  </a:cubicBezTo>
                  <a:cubicBezTo>
                    <a:pt x="12" y="20"/>
                    <a:pt x="12" y="20"/>
                    <a:pt x="12" y="20"/>
                  </a:cubicBezTo>
                  <a:cubicBezTo>
                    <a:pt x="12" y="20"/>
                    <a:pt x="12" y="20"/>
                    <a:pt x="12" y="19"/>
                  </a:cubicBezTo>
                  <a:cubicBezTo>
                    <a:pt x="12" y="19"/>
                    <a:pt x="12" y="19"/>
                    <a:pt x="12" y="19"/>
                  </a:cubicBezTo>
                  <a:cubicBezTo>
                    <a:pt x="12" y="18"/>
                    <a:pt x="11" y="18"/>
                    <a:pt x="11" y="17"/>
                  </a:cubicBezTo>
                  <a:cubicBezTo>
                    <a:pt x="11" y="17"/>
                    <a:pt x="11" y="17"/>
                    <a:pt x="11" y="17"/>
                  </a:cubicBezTo>
                  <a:cubicBezTo>
                    <a:pt x="11" y="16"/>
                    <a:pt x="10" y="16"/>
                    <a:pt x="10" y="16"/>
                  </a:cubicBezTo>
                  <a:cubicBezTo>
                    <a:pt x="10" y="16"/>
                    <a:pt x="10" y="15"/>
                    <a:pt x="10" y="15"/>
                  </a:cubicBezTo>
                  <a:cubicBezTo>
                    <a:pt x="10" y="15"/>
                    <a:pt x="10" y="15"/>
                    <a:pt x="10" y="15"/>
                  </a:cubicBezTo>
                  <a:cubicBezTo>
                    <a:pt x="10" y="14"/>
                    <a:pt x="10" y="14"/>
                    <a:pt x="10" y="14"/>
                  </a:cubicBezTo>
                  <a:cubicBezTo>
                    <a:pt x="10" y="14"/>
                    <a:pt x="10" y="14"/>
                    <a:pt x="10" y="14"/>
                  </a:cubicBezTo>
                  <a:cubicBezTo>
                    <a:pt x="9" y="14"/>
                    <a:pt x="9" y="13"/>
                    <a:pt x="9" y="13"/>
                  </a:cubicBezTo>
                  <a:cubicBezTo>
                    <a:pt x="9" y="13"/>
                    <a:pt x="9" y="13"/>
                    <a:pt x="9" y="13"/>
                  </a:cubicBezTo>
                  <a:cubicBezTo>
                    <a:pt x="9" y="13"/>
                    <a:pt x="8" y="13"/>
                    <a:pt x="8" y="12"/>
                  </a:cubicBezTo>
                  <a:cubicBezTo>
                    <a:pt x="8" y="12"/>
                    <a:pt x="8" y="12"/>
                    <a:pt x="8" y="12"/>
                  </a:cubicBezTo>
                  <a:cubicBezTo>
                    <a:pt x="8" y="13"/>
                    <a:pt x="8" y="13"/>
                    <a:pt x="8" y="13"/>
                  </a:cubicBezTo>
                  <a:cubicBezTo>
                    <a:pt x="8" y="13"/>
                    <a:pt x="8" y="13"/>
                    <a:pt x="8" y="13"/>
                  </a:cubicBezTo>
                  <a:cubicBezTo>
                    <a:pt x="8" y="13"/>
                    <a:pt x="8" y="14"/>
                    <a:pt x="8" y="14"/>
                  </a:cubicBezTo>
                  <a:cubicBezTo>
                    <a:pt x="8" y="14"/>
                    <a:pt x="8" y="14"/>
                    <a:pt x="8" y="14"/>
                  </a:cubicBezTo>
                  <a:cubicBezTo>
                    <a:pt x="8" y="14"/>
                    <a:pt x="8" y="14"/>
                    <a:pt x="8" y="14"/>
                  </a:cubicBezTo>
                  <a:cubicBezTo>
                    <a:pt x="8" y="15"/>
                    <a:pt x="8" y="16"/>
                    <a:pt x="8" y="16"/>
                  </a:cubicBezTo>
                  <a:cubicBezTo>
                    <a:pt x="8" y="16"/>
                    <a:pt x="8" y="17"/>
                    <a:pt x="8" y="17"/>
                  </a:cubicBezTo>
                  <a:cubicBezTo>
                    <a:pt x="8" y="17"/>
                    <a:pt x="8" y="17"/>
                    <a:pt x="8" y="17"/>
                  </a:cubicBezTo>
                  <a:cubicBezTo>
                    <a:pt x="8" y="18"/>
                    <a:pt x="8" y="18"/>
                    <a:pt x="7" y="18"/>
                  </a:cubicBezTo>
                  <a:cubicBezTo>
                    <a:pt x="7" y="19"/>
                    <a:pt x="8" y="19"/>
                    <a:pt x="8" y="19"/>
                  </a:cubicBezTo>
                  <a:cubicBezTo>
                    <a:pt x="8" y="19"/>
                    <a:pt x="8" y="19"/>
                    <a:pt x="8" y="20"/>
                  </a:cubicBezTo>
                  <a:cubicBezTo>
                    <a:pt x="8" y="20"/>
                    <a:pt x="8" y="20"/>
                    <a:pt x="8" y="21"/>
                  </a:cubicBezTo>
                  <a:cubicBezTo>
                    <a:pt x="8" y="21"/>
                    <a:pt x="8" y="21"/>
                    <a:pt x="8" y="21"/>
                  </a:cubicBezTo>
                  <a:cubicBezTo>
                    <a:pt x="8" y="21"/>
                    <a:pt x="8" y="22"/>
                    <a:pt x="8" y="22"/>
                  </a:cubicBezTo>
                  <a:cubicBezTo>
                    <a:pt x="7" y="22"/>
                    <a:pt x="7" y="22"/>
                    <a:pt x="7" y="22"/>
                  </a:cubicBezTo>
                  <a:cubicBezTo>
                    <a:pt x="7" y="23"/>
                    <a:pt x="7" y="23"/>
                    <a:pt x="7" y="23"/>
                  </a:cubicBezTo>
                  <a:cubicBezTo>
                    <a:pt x="7" y="23"/>
                    <a:pt x="7" y="24"/>
                    <a:pt x="7" y="24"/>
                  </a:cubicBezTo>
                  <a:cubicBezTo>
                    <a:pt x="6" y="24"/>
                    <a:pt x="6" y="24"/>
                    <a:pt x="6" y="24"/>
                  </a:cubicBezTo>
                  <a:cubicBezTo>
                    <a:pt x="6" y="24"/>
                    <a:pt x="5" y="24"/>
                    <a:pt x="5" y="24"/>
                  </a:cubicBezTo>
                  <a:cubicBezTo>
                    <a:pt x="5" y="24"/>
                    <a:pt x="5" y="24"/>
                    <a:pt x="4" y="24"/>
                  </a:cubicBezTo>
                  <a:cubicBezTo>
                    <a:pt x="4" y="24"/>
                    <a:pt x="4" y="23"/>
                    <a:pt x="4" y="23"/>
                  </a:cubicBezTo>
                  <a:cubicBezTo>
                    <a:pt x="4" y="23"/>
                    <a:pt x="4" y="23"/>
                    <a:pt x="4" y="23"/>
                  </a:cubicBezTo>
                  <a:cubicBezTo>
                    <a:pt x="3" y="23"/>
                    <a:pt x="3" y="22"/>
                    <a:pt x="3" y="22"/>
                  </a:cubicBezTo>
                  <a:cubicBezTo>
                    <a:pt x="3" y="22"/>
                    <a:pt x="3" y="22"/>
                    <a:pt x="3" y="22"/>
                  </a:cubicBezTo>
                  <a:cubicBezTo>
                    <a:pt x="3" y="21"/>
                    <a:pt x="3" y="21"/>
                    <a:pt x="3" y="21"/>
                  </a:cubicBezTo>
                  <a:cubicBezTo>
                    <a:pt x="2" y="21"/>
                    <a:pt x="2" y="20"/>
                    <a:pt x="2" y="20"/>
                  </a:cubicBezTo>
                  <a:cubicBezTo>
                    <a:pt x="2" y="20"/>
                    <a:pt x="2" y="20"/>
                    <a:pt x="2" y="19"/>
                  </a:cubicBezTo>
                  <a:cubicBezTo>
                    <a:pt x="2" y="19"/>
                    <a:pt x="2" y="19"/>
                    <a:pt x="2" y="19"/>
                  </a:cubicBezTo>
                  <a:cubicBezTo>
                    <a:pt x="1" y="18"/>
                    <a:pt x="1" y="18"/>
                    <a:pt x="1" y="18"/>
                  </a:cubicBezTo>
                  <a:cubicBezTo>
                    <a:pt x="1" y="18"/>
                    <a:pt x="1" y="17"/>
                    <a:pt x="1" y="17"/>
                  </a:cubicBezTo>
                  <a:cubicBezTo>
                    <a:pt x="1" y="17"/>
                    <a:pt x="1" y="17"/>
                    <a:pt x="1" y="16"/>
                  </a:cubicBezTo>
                  <a:cubicBezTo>
                    <a:pt x="1" y="16"/>
                    <a:pt x="1" y="16"/>
                    <a:pt x="1" y="16"/>
                  </a:cubicBezTo>
                  <a:cubicBezTo>
                    <a:pt x="1" y="16"/>
                    <a:pt x="1" y="15"/>
                    <a:pt x="1" y="15"/>
                  </a:cubicBezTo>
                  <a:cubicBezTo>
                    <a:pt x="1" y="14"/>
                    <a:pt x="1" y="14"/>
                    <a:pt x="1" y="14"/>
                  </a:cubicBezTo>
                  <a:cubicBezTo>
                    <a:pt x="1" y="14"/>
                    <a:pt x="1" y="14"/>
                    <a:pt x="1" y="14"/>
                  </a:cubicBezTo>
                  <a:cubicBezTo>
                    <a:pt x="1" y="13"/>
                    <a:pt x="1" y="13"/>
                    <a:pt x="1" y="13"/>
                  </a:cubicBezTo>
                  <a:cubicBezTo>
                    <a:pt x="1" y="13"/>
                    <a:pt x="0" y="13"/>
                    <a:pt x="0" y="13"/>
                  </a:cubicBezTo>
                  <a:cubicBezTo>
                    <a:pt x="0" y="13"/>
                    <a:pt x="1" y="12"/>
                    <a:pt x="1" y="12"/>
                  </a:cubicBezTo>
                  <a:cubicBezTo>
                    <a:pt x="1" y="12"/>
                    <a:pt x="1" y="12"/>
                    <a:pt x="1" y="12"/>
                  </a:cubicBezTo>
                  <a:cubicBezTo>
                    <a:pt x="2" y="13"/>
                    <a:pt x="2" y="13"/>
                    <a:pt x="2" y="14"/>
                  </a:cubicBezTo>
                  <a:cubicBezTo>
                    <a:pt x="2" y="14"/>
                    <a:pt x="3" y="15"/>
                    <a:pt x="3" y="15"/>
                  </a:cubicBezTo>
                  <a:cubicBezTo>
                    <a:pt x="3" y="15"/>
                    <a:pt x="3" y="15"/>
                    <a:pt x="3" y="15"/>
                  </a:cubicBezTo>
                  <a:cubicBezTo>
                    <a:pt x="3" y="16"/>
                    <a:pt x="3" y="16"/>
                    <a:pt x="3" y="16"/>
                  </a:cubicBezTo>
                  <a:cubicBezTo>
                    <a:pt x="4" y="16"/>
                    <a:pt x="4" y="17"/>
                    <a:pt x="4" y="17"/>
                  </a:cubicBezTo>
                  <a:cubicBezTo>
                    <a:pt x="4" y="17"/>
                    <a:pt x="4" y="18"/>
                    <a:pt x="4" y="18"/>
                  </a:cubicBezTo>
                  <a:cubicBezTo>
                    <a:pt x="4" y="18"/>
                    <a:pt x="4" y="17"/>
                    <a:pt x="4" y="17"/>
                  </a:cubicBezTo>
                  <a:cubicBezTo>
                    <a:pt x="5" y="17"/>
                    <a:pt x="5" y="17"/>
                    <a:pt x="5" y="17"/>
                  </a:cubicBezTo>
                  <a:cubicBezTo>
                    <a:pt x="5" y="17"/>
                    <a:pt x="5" y="17"/>
                    <a:pt x="5" y="17"/>
                  </a:cubicBezTo>
                  <a:cubicBezTo>
                    <a:pt x="5" y="17"/>
                    <a:pt x="5" y="17"/>
                    <a:pt x="5" y="16"/>
                  </a:cubicBezTo>
                  <a:cubicBezTo>
                    <a:pt x="5" y="16"/>
                    <a:pt x="5" y="16"/>
                    <a:pt x="4" y="16"/>
                  </a:cubicBezTo>
                  <a:cubicBezTo>
                    <a:pt x="4" y="16"/>
                    <a:pt x="4" y="15"/>
                    <a:pt x="4" y="15"/>
                  </a:cubicBezTo>
                  <a:cubicBezTo>
                    <a:pt x="5" y="15"/>
                    <a:pt x="5" y="15"/>
                    <a:pt x="5" y="15"/>
                  </a:cubicBezTo>
                  <a:cubicBezTo>
                    <a:pt x="5" y="15"/>
                    <a:pt x="5" y="14"/>
                    <a:pt x="5" y="14"/>
                  </a:cubicBezTo>
                  <a:cubicBezTo>
                    <a:pt x="5" y="13"/>
                    <a:pt x="5" y="13"/>
                    <a:pt x="5" y="12"/>
                  </a:cubicBezTo>
                  <a:cubicBezTo>
                    <a:pt x="5" y="12"/>
                    <a:pt x="5" y="12"/>
                    <a:pt x="5" y="12"/>
                  </a:cubicBezTo>
                  <a:cubicBezTo>
                    <a:pt x="5" y="12"/>
                    <a:pt x="5" y="12"/>
                    <a:pt x="5" y="12"/>
                  </a:cubicBezTo>
                  <a:cubicBezTo>
                    <a:pt x="5" y="12"/>
                    <a:pt x="5" y="11"/>
                    <a:pt x="5" y="11"/>
                  </a:cubicBezTo>
                  <a:cubicBezTo>
                    <a:pt x="5" y="11"/>
                    <a:pt x="5" y="11"/>
                    <a:pt x="5" y="11"/>
                  </a:cubicBezTo>
                  <a:cubicBezTo>
                    <a:pt x="5" y="11"/>
                    <a:pt x="4" y="10"/>
                    <a:pt x="4" y="10"/>
                  </a:cubicBezTo>
                  <a:cubicBezTo>
                    <a:pt x="4" y="10"/>
                    <a:pt x="4" y="10"/>
                    <a:pt x="3" y="10"/>
                  </a:cubicBezTo>
                  <a:cubicBezTo>
                    <a:pt x="3" y="9"/>
                    <a:pt x="3" y="9"/>
                    <a:pt x="3" y="9"/>
                  </a:cubicBezTo>
                  <a:cubicBezTo>
                    <a:pt x="3" y="9"/>
                    <a:pt x="3" y="8"/>
                    <a:pt x="3" y="8"/>
                  </a:cubicBezTo>
                  <a:cubicBezTo>
                    <a:pt x="3" y="8"/>
                    <a:pt x="3" y="8"/>
                    <a:pt x="2" y="8"/>
                  </a:cubicBezTo>
                  <a:cubicBezTo>
                    <a:pt x="2" y="7"/>
                    <a:pt x="2" y="7"/>
                    <a:pt x="2" y="6"/>
                  </a:cubicBezTo>
                  <a:cubicBezTo>
                    <a:pt x="2" y="6"/>
                    <a:pt x="2" y="6"/>
                    <a:pt x="2" y="6"/>
                  </a:cubicBezTo>
                  <a:cubicBezTo>
                    <a:pt x="2" y="6"/>
                    <a:pt x="2" y="6"/>
                    <a:pt x="2" y="5"/>
                  </a:cubicBezTo>
                  <a:cubicBezTo>
                    <a:pt x="2" y="5"/>
                    <a:pt x="2" y="5"/>
                    <a:pt x="2" y="5"/>
                  </a:cubicBezTo>
                  <a:cubicBezTo>
                    <a:pt x="1" y="5"/>
                    <a:pt x="1" y="5"/>
                    <a:pt x="1" y="5"/>
                  </a:cubicBezTo>
                  <a:cubicBezTo>
                    <a:pt x="1" y="5"/>
                    <a:pt x="1" y="4"/>
                    <a:pt x="1" y="4"/>
                  </a:cubicBezTo>
                  <a:cubicBezTo>
                    <a:pt x="1" y="4"/>
                    <a:pt x="1" y="4"/>
                    <a:pt x="1" y="4"/>
                  </a:cubicBezTo>
                  <a:cubicBezTo>
                    <a:pt x="1" y="4"/>
                    <a:pt x="1" y="4"/>
                    <a:pt x="1" y="4"/>
                  </a:cubicBezTo>
                  <a:cubicBezTo>
                    <a:pt x="1" y="4"/>
                    <a:pt x="1" y="3"/>
                    <a:pt x="1" y="3"/>
                  </a:cubicBezTo>
                  <a:cubicBezTo>
                    <a:pt x="1" y="3"/>
                    <a:pt x="1" y="3"/>
                    <a:pt x="1" y="3"/>
                  </a:cubicBezTo>
                  <a:cubicBezTo>
                    <a:pt x="1" y="3"/>
                    <a:pt x="1" y="2"/>
                    <a:pt x="1" y="2"/>
                  </a:cubicBezTo>
                  <a:cubicBezTo>
                    <a:pt x="1" y="2"/>
                    <a:pt x="1" y="2"/>
                    <a:pt x="1" y="2"/>
                  </a:cubicBezTo>
                  <a:cubicBezTo>
                    <a:pt x="1" y="2"/>
                    <a:pt x="1" y="2"/>
                    <a:pt x="1" y="2"/>
                  </a:cubicBezTo>
                  <a:cubicBezTo>
                    <a:pt x="1" y="2"/>
                    <a:pt x="1" y="1"/>
                    <a:pt x="1" y="1"/>
                  </a:cubicBezTo>
                  <a:cubicBezTo>
                    <a:pt x="2" y="1"/>
                    <a:pt x="2" y="1"/>
                    <a:pt x="2" y="1"/>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a:spLocks noEditPoints="1"/>
            </p:cNvSpPr>
            <p:nvPr userDrawn="1"/>
          </p:nvSpPr>
          <p:spPr bwMode="auto">
            <a:xfrm>
              <a:off x="624" y="4029"/>
              <a:ext cx="29" cy="33"/>
            </a:xfrm>
            <a:custGeom>
              <a:avLst/>
              <a:gdLst>
                <a:gd name="T0" fmla="*/ 5 w 31"/>
                <a:gd name="T1" fmla="*/ 14 h 35"/>
                <a:gd name="T2" fmla="*/ 23 w 31"/>
                <a:gd name="T3" fmla="*/ 18 h 35"/>
                <a:gd name="T4" fmla="*/ 22 w 31"/>
                <a:gd name="T5" fmla="*/ 19 h 35"/>
                <a:gd name="T6" fmla="*/ 24 w 31"/>
                <a:gd name="T7" fmla="*/ 18 h 35"/>
                <a:gd name="T8" fmla="*/ 19 w 31"/>
                <a:gd name="T9" fmla="*/ 5 h 35"/>
                <a:gd name="T10" fmla="*/ 30 w 31"/>
                <a:gd name="T11" fmla="*/ 6 h 35"/>
                <a:gd name="T12" fmla="*/ 30 w 31"/>
                <a:gd name="T13" fmla="*/ 8 h 35"/>
                <a:gd name="T14" fmla="*/ 29 w 31"/>
                <a:gd name="T15" fmla="*/ 10 h 35"/>
                <a:gd name="T16" fmla="*/ 30 w 31"/>
                <a:gd name="T17" fmla="*/ 10 h 35"/>
                <a:gd name="T18" fmla="*/ 30 w 31"/>
                <a:gd name="T19" fmla="*/ 13 h 35"/>
                <a:gd name="T20" fmla="*/ 26 w 31"/>
                <a:gd name="T21" fmla="*/ 13 h 35"/>
                <a:gd name="T22" fmla="*/ 24 w 31"/>
                <a:gd name="T23" fmla="*/ 13 h 35"/>
                <a:gd name="T24" fmla="*/ 22 w 31"/>
                <a:gd name="T25" fmla="*/ 15 h 35"/>
                <a:gd name="T26" fmla="*/ 26 w 31"/>
                <a:gd name="T27" fmla="*/ 17 h 35"/>
                <a:gd name="T28" fmla="*/ 26 w 31"/>
                <a:gd name="T29" fmla="*/ 20 h 35"/>
                <a:gd name="T30" fmla="*/ 23 w 31"/>
                <a:gd name="T31" fmla="*/ 22 h 35"/>
                <a:gd name="T32" fmla="*/ 23 w 31"/>
                <a:gd name="T33" fmla="*/ 24 h 35"/>
                <a:gd name="T34" fmla="*/ 24 w 31"/>
                <a:gd name="T35" fmla="*/ 27 h 35"/>
                <a:gd name="T36" fmla="*/ 25 w 31"/>
                <a:gd name="T37" fmla="*/ 29 h 35"/>
                <a:gd name="T38" fmla="*/ 24 w 31"/>
                <a:gd name="T39" fmla="*/ 34 h 35"/>
                <a:gd name="T40" fmla="*/ 23 w 31"/>
                <a:gd name="T41" fmla="*/ 34 h 35"/>
                <a:gd name="T42" fmla="*/ 22 w 31"/>
                <a:gd name="T43" fmla="*/ 31 h 35"/>
                <a:gd name="T44" fmla="*/ 21 w 31"/>
                <a:gd name="T45" fmla="*/ 25 h 35"/>
                <a:gd name="T46" fmla="*/ 21 w 31"/>
                <a:gd name="T47" fmla="*/ 24 h 35"/>
                <a:gd name="T48" fmla="*/ 18 w 31"/>
                <a:gd name="T49" fmla="*/ 22 h 35"/>
                <a:gd name="T50" fmla="*/ 12 w 31"/>
                <a:gd name="T51" fmla="*/ 19 h 35"/>
                <a:gd name="T52" fmla="*/ 14 w 31"/>
                <a:gd name="T53" fmla="*/ 17 h 35"/>
                <a:gd name="T54" fmla="*/ 16 w 31"/>
                <a:gd name="T55" fmla="*/ 21 h 35"/>
                <a:gd name="T56" fmla="*/ 19 w 31"/>
                <a:gd name="T57" fmla="*/ 20 h 35"/>
                <a:gd name="T58" fmla="*/ 16 w 31"/>
                <a:gd name="T59" fmla="*/ 16 h 35"/>
                <a:gd name="T60" fmla="*/ 20 w 31"/>
                <a:gd name="T61" fmla="*/ 13 h 35"/>
                <a:gd name="T62" fmla="*/ 18 w 31"/>
                <a:gd name="T63" fmla="*/ 12 h 35"/>
                <a:gd name="T64" fmla="*/ 14 w 31"/>
                <a:gd name="T65" fmla="*/ 12 h 35"/>
                <a:gd name="T66" fmla="*/ 9 w 31"/>
                <a:gd name="T67" fmla="*/ 13 h 35"/>
                <a:gd name="T68" fmla="*/ 5 w 31"/>
                <a:gd name="T69" fmla="*/ 17 h 35"/>
                <a:gd name="T70" fmla="*/ 3 w 31"/>
                <a:gd name="T71" fmla="*/ 18 h 35"/>
                <a:gd name="T72" fmla="*/ 3 w 31"/>
                <a:gd name="T73" fmla="*/ 14 h 35"/>
                <a:gd name="T74" fmla="*/ 3 w 31"/>
                <a:gd name="T75" fmla="*/ 12 h 35"/>
                <a:gd name="T76" fmla="*/ 1 w 31"/>
                <a:gd name="T77" fmla="*/ 11 h 35"/>
                <a:gd name="T78" fmla="*/ 1 w 31"/>
                <a:gd name="T79" fmla="*/ 8 h 35"/>
                <a:gd name="T80" fmla="*/ 5 w 31"/>
                <a:gd name="T81" fmla="*/ 9 h 35"/>
                <a:gd name="T82" fmla="*/ 8 w 31"/>
                <a:gd name="T83" fmla="*/ 9 h 35"/>
                <a:gd name="T84" fmla="*/ 11 w 31"/>
                <a:gd name="T85" fmla="*/ 8 h 35"/>
                <a:gd name="T86" fmla="*/ 11 w 31"/>
                <a:gd name="T87" fmla="*/ 7 h 35"/>
                <a:gd name="T88" fmla="*/ 9 w 31"/>
                <a:gd name="T89" fmla="*/ 4 h 35"/>
                <a:gd name="T90" fmla="*/ 12 w 31"/>
                <a:gd name="T91" fmla="*/ 4 h 35"/>
                <a:gd name="T92" fmla="*/ 15 w 31"/>
                <a:gd name="T93" fmla="*/ 5 h 35"/>
                <a:gd name="T94" fmla="*/ 19 w 31"/>
                <a:gd name="T95" fmla="*/ 1 h 35"/>
                <a:gd name="T96" fmla="*/ 22 w 31"/>
                <a:gd name="T97" fmla="*/ 0 h 35"/>
                <a:gd name="T98" fmla="*/ 22 w 31"/>
                <a:gd name="T99" fmla="*/ 4 h 35"/>
                <a:gd name="T100" fmla="*/ 22 w 31"/>
                <a:gd name="T101" fmla="*/ 5 h 35"/>
                <a:gd name="T102" fmla="*/ 21 w 31"/>
                <a:gd name="T103" fmla="*/ 7 h 35"/>
                <a:gd name="T104" fmla="*/ 16 w 31"/>
                <a:gd name="T105" fmla="*/ 8 h 35"/>
                <a:gd name="T106" fmla="*/ 15 w 31"/>
                <a:gd name="T107" fmla="*/ 10 h 35"/>
                <a:gd name="T108" fmla="*/ 18 w 31"/>
                <a:gd name="T109" fmla="*/ 10 h 35"/>
                <a:gd name="T110" fmla="*/ 22 w 31"/>
                <a:gd name="T111" fmla="*/ 10 h 35"/>
                <a:gd name="T112" fmla="*/ 25 w 31"/>
                <a:gd name="T113" fmla="*/ 9 h 35"/>
                <a:gd name="T114" fmla="*/ 29 w 31"/>
                <a:gd name="T11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 h="35">
                  <a:moveTo>
                    <a:pt x="2" y="9"/>
                  </a:moveTo>
                  <a:cubicBezTo>
                    <a:pt x="2" y="9"/>
                    <a:pt x="2" y="9"/>
                    <a:pt x="2" y="9"/>
                  </a:cubicBezTo>
                  <a:cubicBezTo>
                    <a:pt x="2" y="9"/>
                    <a:pt x="2" y="9"/>
                    <a:pt x="2" y="9"/>
                  </a:cubicBezTo>
                  <a:close/>
                  <a:moveTo>
                    <a:pt x="6" y="12"/>
                  </a:moveTo>
                  <a:cubicBezTo>
                    <a:pt x="6" y="12"/>
                    <a:pt x="4" y="12"/>
                    <a:pt x="4" y="12"/>
                  </a:cubicBezTo>
                  <a:cubicBezTo>
                    <a:pt x="4" y="12"/>
                    <a:pt x="4" y="13"/>
                    <a:pt x="4" y="13"/>
                  </a:cubicBezTo>
                  <a:cubicBezTo>
                    <a:pt x="4" y="13"/>
                    <a:pt x="5" y="14"/>
                    <a:pt x="5" y="14"/>
                  </a:cubicBezTo>
                  <a:cubicBezTo>
                    <a:pt x="5" y="14"/>
                    <a:pt x="5" y="14"/>
                    <a:pt x="5" y="14"/>
                  </a:cubicBezTo>
                  <a:cubicBezTo>
                    <a:pt x="5" y="13"/>
                    <a:pt x="6" y="13"/>
                    <a:pt x="6" y="13"/>
                  </a:cubicBezTo>
                  <a:cubicBezTo>
                    <a:pt x="6" y="13"/>
                    <a:pt x="6" y="13"/>
                    <a:pt x="6" y="13"/>
                  </a:cubicBezTo>
                  <a:cubicBezTo>
                    <a:pt x="6" y="12"/>
                    <a:pt x="6" y="12"/>
                    <a:pt x="6" y="12"/>
                  </a:cubicBezTo>
                  <a:close/>
                  <a:moveTo>
                    <a:pt x="24" y="18"/>
                  </a:moveTo>
                  <a:cubicBezTo>
                    <a:pt x="24" y="18"/>
                    <a:pt x="24" y="18"/>
                    <a:pt x="23" y="18"/>
                  </a:cubicBezTo>
                  <a:cubicBezTo>
                    <a:pt x="23" y="17"/>
                    <a:pt x="23" y="17"/>
                    <a:pt x="23" y="18"/>
                  </a:cubicBezTo>
                  <a:cubicBezTo>
                    <a:pt x="23" y="17"/>
                    <a:pt x="22" y="17"/>
                    <a:pt x="22" y="17"/>
                  </a:cubicBezTo>
                  <a:cubicBezTo>
                    <a:pt x="22" y="17"/>
                    <a:pt x="22" y="17"/>
                    <a:pt x="22" y="17"/>
                  </a:cubicBezTo>
                  <a:cubicBezTo>
                    <a:pt x="22" y="17"/>
                    <a:pt x="22" y="17"/>
                    <a:pt x="21" y="17"/>
                  </a:cubicBezTo>
                  <a:cubicBezTo>
                    <a:pt x="21" y="17"/>
                    <a:pt x="21" y="17"/>
                    <a:pt x="21" y="18"/>
                  </a:cubicBezTo>
                  <a:cubicBezTo>
                    <a:pt x="21" y="18"/>
                    <a:pt x="21" y="18"/>
                    <a:pt x="21" y="18"/>
                  </a:cubicBezTo>
                  <a:cubicBezTo>
                    <a:pt x="21" y="18"/>
                    <a:pt x="22" y="19"/>
                    <a:pt x="22" y="19"/>
                  </a:cubicBezTo>
                  <a:cubicBezTo>
                    <a:pt x="22" y="19"/>
                    <a:pt x="22" y="19"/>
                    <a:pt x="22" y="19"/>
                  </a:cubicBezTo>
                  <a:cubicBezTo>
                    <a:pt x="22" y="19"/>
                    <a:pt x="22" y="20"/>
                    <a:pt x="22" y="20"/>
                  </a:cubicBezTo>
                  <a:cubicBezTo>
                    <a:pt x="22" y="20"/>
                    <a:pt x="23" y="19"/>
                    <a:pt x="23" y="19"/>
                  </a:cubicBezTo>
                  <a:cubicBezTo>
                    <a:pt x="23" y="19"/>
                    <a:pt x="23" y="19"/>
                    <a:pt x="23" y="19"/>
                  </a:cubicBezTo>
                  <a:cubicBezTo>
                    <a:pt x="23" y="19"/>
                    <a:pt x="23" y="19"/>
                    <a:pt x="23" y="19"/>
                  </a:cubicBezTo>
                  <a:cubicBezTo>
                    <a:pt x="24" y="19"/>
                    <a:pt x="24" y="19"/>
                    <a:pt x="24" y="19"/>
                  </a:cubicBezTo>
                  <a:cubicBezTo>
                    <a:pt x="24" y="19"/>
                    <a:pt x="24" y="19"/>
                    <a:pt x="24" y="19"/>
                  </a:cubicBezTo>
                  <a:cubicBezTo>
                    <a:pt x="24" y="19"/>
                    <a:pt x="24" y="18"/>
                    <a:pt x="24" y="18"/>
                  </a:cubicBezTo>
                  <a:cubicBezTo>
                    <a:pt x="24" y="18"/>
                    <a:pt x="24" y="18"/>
                    <a:pt x="24" y="18"/>
                  </a:cubicBezTo>
                  <a:close/>
                  <a:moveTo>
                    <a:pt x="20" y="4"/>
                  </a:moveTo>
                  <a:cubicBezTo>
                    <a:pt x="19" y="4"/>
                    <a:pt x="19" y="4"/>
                    <a:pt x="19" y="4"/>
                  </a:cubicBezTo>
                  <a:cubicBezTo>
                    <a:pt x="19" y="4"/>
                    <a:pt x="19" y="4"/>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20" y="4"/>
                    <a:pt x="20" y="4"/>
                  </a:cubicBezTo>
                  <a:cubicBezTo>
                    <a:pt x="20" y="4"/>
                    <a:pt x="20" y="4"/>
                    <a:pt x="20" y="4"/>
                  </a:cubicBezTo>
                  <a:close/>
                  <a:moveTo>
                    <a:pt x="29" y="5"/>
                  </a:moveTo>
                  <a:cubicBezTo>
                    <a:pt x="29" y="5"/>
                    <a:pt x="29" y="6"/>
                    <a:pt x="29" y="6"/>
                  </a:cubicBezTo>
                  <a:cubicBezTo>
                    <a:pt x="29" y="6"/>
                    <a:pt x="30" y="6"/>
                    <a:pt x="30" y="6"/>
                  </a:cubicBezTo>
                  <a:cubicBezTo>
                    <a:pt x="30" y="6"/>
                    <a:pt x="30" y="6"/>
                    <a:pt x="30" y="6"/>
                  </a:cubicBezTo>
                  <a:cubicBezTo>
                    <a:pt x="30" y="6"/>
                    <a:pt x="30" y="6"/>
                    <a:pt x="30" y="6"/>
                  </a:cubicBezTo>
                  <a:cubicBezTo>
                    <a:pt x="30" y="7"/>
                    <a:pt x="30" y="7"/>
                    <a:pt x="30" y="7"/>
                  </a:cubicBezTo>
                  <a:cubicBezTo>
                    <a:pt x="30" y="7"/>
                    <a:pt x="30" y="7"/>
                    <a:pt x="30" y="7"/>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29" y="9"/>
                    <a:pt x="29" y="9"/>
                  </a:cubicBezTo>
                  <a:cubicBezTo>
                    <a:pt x="29" y="9"/>
                    <a:pt x="29" y="10"/>
                    <a:pt x="29" y="10"/>
                  </a:cubicBezTo>
                  <a:cubicBezTo>
                    <a:pt x="29" y="10"/>
                    <a:pt x="29" y="10"/>
                    <a:pt x="29" y="10"/>
                  </a:cubicBezTo>
                  <a:cubicBezTo>
                    <a:pt x="29" y="10"/>
                    <a:pt x="29" y="10"/>
                    <a:pt x="29" y="10"/>
                  </a:cubicBezTo>
                  <a:cubicBezTo>
                    <a:pt x="29" y="10"/>
                    <a:pt x="29" y="10"/>
                    <a:pt x="28" y="10"/>
                  </a:cubicBezTo>
                  <a:cubicBezTo>
                    <a:pt x="28" y="10"/>
                    <a:pt x="28" y="10"/>
                    <a:pt x="28" y="10"/>
                  </a:cubicBezTo>
                  <a:cubicBezTo>
                    <a:pt x="28" y="10"/>
                    <a:pt x="28" y="10"/>
                    <a:pt x="28" y="10"/>
                  </a:cubicBezTo>
                  <a:cubicBezTo>
                    <a:pt x="28" y="10"/>
                    <a:pt x="28" y="10"/>
                    <a:pt x="28" y="11"/>
                  </a:cubicBezTo>
                  <a:cubicBezTo>
                    <a:pt x="28" y="11"/>
                    <a:pt x="28" y="11"/>
                    <a:pt x="28" y="11"/>
                  </a:cubicBezTo>
                  <a:cubicBezTo>
                    <a:pt x="28" y="11"/>
                    <a:pt x="29" y="11"/>
                    <a:pt x="29" y="11"/>
                  </a:cubicBezTo>
                  <a:cubicBezTo>
                    <a:pt x="29" y="11"/>
                    <a:pt x="29" y="11"/>
                    <a:pt x="30" y="10"/>
                  </a:cubicBezTo>
                  <a:cubicBezTo>
                    <a:pt x="30" y="10"/>
                    <a:pt x="30" y="10"/>
                    <a:pt x="30" y="10"/>
                  </a:cubicBezTo>
                  <a:cubicBezTo>
                    <a:pt x="30" y="10"/>
                    <a:pt x="30" y="10"/>
                    <a:pt x="30" y="10"/>
                  </a:cubicBezTo>
                  <a:cubicBezTo>
                    <a:pt x="30" y="10"/>
                    <a:pt x="31" y="10"/>
                    <a:pt x="31" y="10"/>
                  </a:cubicBezTo>
                  <a:cubicBezTo>
                    <a:pt x="31" y="10"/>
                    <a:pt x="31" y="10"/>
                    <a:pt x="31" y="10"/>
                  </a:cubicBezTo>
                  <a:cubicBezTo>
                    <a:pt x="31" y="10"/>
                    <a:pt x="31" y="10"/>
                    <a:pt x="31" y="10"/>
                  </a:cubicBezTo>
                  <a:cubicBezTo>
                    <a:pt x="31" y="10"/>
                    <a:pt x="31" y="12"/>
                    <a:pt x="31" y="12"/>
                  </a:cubicBezTo>
                  <a:cubicBezTo>
                    <a:pt x="31" y="12"/>
                    <a:pt x="30" y="13"/>
                    <a:pt x="30" y="13"/>
                  </a:cubicBezTo>
                  <a:cubicBezTo>
                    <a:pt x="30" y="13"/>
                    <a:pt x="29" y="13"/>
                    <a:pt x="29" y="13"/>
                  </a:cubicBezTo>
                  <a:cubicBezTo>
                    <a:pt x="29" y="13"/>
                    <a:pt x="29" y="13"/>
                    <a:pt x="29" y="12"/>
                  </a:cubicBezTo>
                  <a:cubicBezTo>
                    <a:pt x="29" y="13"/>
                    <a:pt x="29" y="13"/>
                    <a:pt x="29" y="13"/>
                  </a:cubicBezTo>
                  <a:cubicBezTo>
                    <a:pt x="29" y="13"/>
                    <a:pt x="28" y="13"/>
                    <a:pt x="28" y="13"/>
                  </a:cubicBezTo>
                  <a:cubicBezTo>
                    <a:pt x="28" y="13"/>
                    <a:pt x="28" y="13"/>
                    <a:pt x="28" y="13"/>
                  </a:cubicBezTo>
                  <a:cubicBezTo>
                    <a:pt x="27" y="13"/>
                    <a:pt x="27" y="13"/>
                    <a:pt x="26" y="13"/>
                  </a:cubicBezTo>
                  <a:cubicBezTo>
                    <a:pt x="26" y="13"/>
                    <a:pt x="26" y="13"/>
                    <a:pt x="26" y="13"/>
                  </a:cubicBezTo>
                  <a:cubicBezTo>
                    <a:pt x="26" y="13"/>
                    <a:pt x="26" y="13"/>
                    <a:pt x="26" y="13"/>
                  </a:cubicBezTo>
                  <a:cubicBezTo>
                    <a:pt x="26" y="13"/>
                    <a:pt x="25" y="13"/>
                    <a:pt x="24" y="13"/>
                  </a:cubicBezTo>
                  <a:cubicBezTo>
                    <a:pt x="24" y="13"/>
                    <a:pt x="24" y="13"/>
                    <a:pt x="24" y="13"/>
                  </a:cubicBezTo>
                  <a:cubicBezTo>
                    <a:pt x="24" y="13"/>
                    <a:pt x="24" y="14"/>
                    <a:pt x="24" y="13"/>
                  </a:cubicBezTo>
                  <a:cubicBezTo>
                    <a:pt x="24" y="13"/>
                    <a:pt x="24" y="14"/>
                    <a:pt x="24" y="14"/>
                  </a:cubicBezTo>
                  <a:cubicBezTo>
                    <a:pt x="24" y="13"/>
                    <a:pt x="24" y="13"/>
                    <a:pt x="24" y="13"/>
                  </a:cubicBezTo>
                  <a:cubicBezTo>
                    <a:pt x="24" y="13"/>
                    <a:pt x="24" y="13"/>
                    <a:pt x="24" y="13"/>
                  </a:cubicBezTo>
                  <a:cubicBezTo>
                    <a:pt x="24" y="14"/>
                    <a:pt x="23" y="14"/>
                    <a:pt x="23" y="14"/>
                  </a:cubicBezTo>
                  <a:cubicBezTo>
                    <a:pt x="23" y="14"/>
                    <a:pt x="23" y="14"/>
                    <a:pt x="22" y="14"/>
                  </a:cubicBezTo>
                  <a:cubicBezTo>
                    <a:pt x="22" y="14"/>
                    <a:pt x="22" y="14"/>
                    <a:pt x="22" y="14"/>
                  </a:cubicBezTo>
                  <a:cubicBezTo>
                    <a:pt x="22" y="14"/>
                    <a:pt x="22" y="14"/>
                    <a:pt x="22" y="14"/>
                  </a:cubicBezTo>
                  <a:cubicBezTo>
                    <a:pt x="22" y="15"/>
                    <a:pt x="21" y="15"/>
                    <a:pt x="21" y="15"/>
                  </a:cubicBezTo>
                  <a:cubicBezTo>
                    <a:pt x="21" y="14"/>
                    <a:pt x="20" y="15"/>
                    <a:pt x="21" y="15"/>
                  </a:cubicBezTo>
                  <a:cubicBezTo>
                    <a:pt x="21" y="15"/>
                    <a:pt x="21" y="15"/>
                    <a:pt x="22" y="15"/>
                  </a:cubicBezTo>
                  <a:cubicBezTo>
                    <a:pt x="22" y="15"/>
                    <a:pt x="23" y="16"/>
                    <a:pt x="23" y="16"/>
                  </a:cubicBezTo>
                  <a:cubicBezTo>
                    <a:pt x="23" y="16"/>
                    <a:pt x="23" y="16"/>
                    <a:pt x="23" y="16"/>
                  </a:cubicBezTo>
                  <a:cubicBezTo>
                    <a:pt x="23" y="16"/>
                    <a:pt x="23" y="16"/>
                    <a:pt x="23" y="16"/>
                  </a:cubicBezTo>
                  <a:cubicBezTo>
                    <a:pt x="23" y="16"/>
                    <a:pt x="25" y="16"/>
                    <a:pt x="25" y="16"/>
                  </a:cubicBezTo>
                  <a:cubicBezTo>
                    <a:pt x="25" y="16"/>
                    <a:pt x="25" y="16"/>
                    <a:pt x="25" y="16"/>
                  </a:cubicBezTo>
                  <a:cubicBezTo>
                    <a:pt x="25" y="17"/>
                    <a:pt x="26" y="17"/>
                    <a:pt x="26" y="17"/>
                  </a:cubicBezTo>
                  <a:cubicBezTo>
                    <a:pt x="26" y="17"/>
                    <a:pt x="26" y="17"/>
                    <a:pt x="26" y="17"/>
                  </a:cubicBezTo>
                  <a:cubicBezTo>
                    <a:pt x="26" y="17"/>
                    <a:pt x="26" y="17"/>
                    <a:pt x="27" y="17"/>
                  </a:cubicBezTo>
                  <a:cubicBezTo>
                    <a:pt x="27" y="17"/>
                    <a:pt x="27" y="17"/>
                    <a:pt x="27" y="17"/>
                  </a:cubicBezTo>
                  <a:cubicBezTo>
                    <a:pt x="27" y="17"/>
                    <a:pt x="27" y="17"/>
                    <a:pt x="27" y="17"/>
                  </a:cubicBezTo>
                  <a:cubicBezTo>
                    <a:pt x="27" y="18"/>
                    <a:pt x="27" y="18"/>
                    <a:pt x="27" y="18"/>
                  </a:cubicBezTo>
                  <a:cubicBezTo>
                    <a:pt x="27" y="18"/>
                    <a:pt x="27" y="19"/>
                    <a:pt x="27" y="19"/>
                  </a:cubicBezTo>
                  <a:cubicBezTo>
                    <a:pt x="27" y="19"/>
                    <a:pt x="27" y="19"/>
                    <a:pt x="27" y="19"/>
                  </a:cubicBezTo>
                  <a:cubicBezTo>
                    <a:pt x="27" y="19"/>
                    <a:pt x="26" y="20"/>
                    <a:pt x="26" y="20"/>
                  </a:cubicBezTo>
                  <a:cubicBezTo>
                    <a:pt x="26" y="20"/>
                    <a:pt x="26" y="20"/>
                    <a:pt x="25" y="20"/>
                  </a:cubicBezTo>
                  <a:cubicBezTo>
                    <a:pt x="25" y="21"/>
                    <a:pt x="25" y="21"/>
                    <a:pt x="25" y="21"/>
                  </a:cubicBezTo>
                  <a:cubicBezTo>
                    <a:pt x="25" y="21"/>
                    <a:pt x="25" y="21"/>
                    <a:pt x="24" y="21"/>
                  </a:cubicBezTo>
                  <a:cubicBezTo>
                    <a:pt x="24" y="21"/>
                    <a:pt x="24" y="21"/>
                    <a:pt x="23" y="22"/>
                  </a:cubicBezTo>
                  <a:cubicBezTo>
                    <a:pt x="23" y="22"/>
                    <a:pt x="23" y="22"/>
                    <a:pt x="23" y="22"/>
                  </a:cubicBezTo>
                  <a:cubicBezTo>
                    <a:pt x="23" y="22"/>
                    <a:pt x="23" y="22"/>
                    <a:pt x="23" y="22"/>
                  </a:cubicBezTo>
                  <a:cubicBezTo>
                    <a:pt x="23" y="22"/>
                    <a:pt x="23" y="22"/>
                    <a:pt x="23" y="22"/>
                  </a:cubicBezTo>
                  <a:cubicBezTo>
                    <a:pt x="23" y="22"/>
                    <a:pt x="23" y="22"/>
                    <a:pt x="23" y="22"/>
                  </a:cubicBezTo>
                  <a:cubicBezTo>
                    <a:pt x="23" y="22"/>
                    <a:pt x="23" y="22"/>
                    <a:pt x="23" y="22"/>
                  </a:cubicBezTo>
                  <a:cubicBezTo>
                    <a:pt x="23" y="22"/>
                    <a:pt x="23" y="22"/>
                    <a:pt x="23" y="22"/>
                  </a:cubicBezTo>
                  <a:cubicBezTo>
                    <a:pt x="23" y="22"/>
                    <a:pt x="23" y="23"/>
                    <a:pt x="23" y="23"/>
                  </a:cubicBezTo>
                  <a:cubicBezTo>
                    <a:pt x="23" y="23"/>
                    <a:pt x="23" y="23"/>
                    <a:pt x="23" y="23"/>
                  </a:cubicBezTo>
                  <a:cubicBezTo>
                    <a:pt x="23" y="23"/>
                    <a:pt x="23" y="23"/>
                    <a:pt x="23" y="23"/>
                  </a:cubicBezTo>
                  <a:cubicBezTo>
                    <a:pt x="23" y="23"/>
                    <a:pt x="23" y="23"/>
                    <a:pt x="23" y="24"/>
                  </a:cubicBezTo>
                  <a:cubicBezTo>
                    <a:pt x="23" y="24"/>
                    <a:pt x="23" y="24"/>
                    <a:pt x="23" y="24"/>
                  </a:cubicBezTo>
                  <a:cubicBezTo>
                    <a:pt x="23" y="24"/>
                    <a:pt x="23" y="24"/>
                    <a:pt x="23" y="24"/>
                  </a:cubicBezTo>
                  <a:cubicBezTo>
                    <a:pt x="23" y="24"/>
                    <a:pt x="23" y="24"/>
                    <a:pt x="23" y="24"/>
                  </a:cubicBezTo>
                  <a:cubicBezTo>
                    <a:pt x="24" y="24"/>
                    <a:pt x="24" y="25"/>
                    <a:pt x="24" y="25"/>
                  </a:cubicBezTo>
                  <a:cubicBezTo>
                    <a:pt x="24" y="25"/>
                    <a:pt x="24" y="25"/>
                    <a:pt x="24" y="26"/>
                  </a:cubicBezTo>
                  <a:cubicBezTo>
                    <a:pt x="24" y="26"/>
                    <a:pt x="24" y="26"/>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8"/>
                    <a:pt x="24" y="28"/>
                  </a:cubicBezTo>
                  <a:cubicBezTo>
                    <a:pt x="24" y="28"/>
                    <a:pt x="24" y="28"/>
                    <a:pt x="24" y="28"/>
                  </a:cubicBezTo>
                  <a:cubicBezTo>
                    <a:pt x="24" y="28"/>
                    <a:pt x="24" y="28"/>
                    <a:pt x="24" y="29"/>
                  </a:cubicBezTo>
                  <a:cubicBezTo>
                    <a:pt x="24" y="29"/>
                    <a:pt x="25" y="29"/>
                    <a:pt x="25" y="29"/>
                  </a:cubicBezTo>
                  <a:cubicBezTo>
                    <a:pt x="25" y="29"/>
                    <a:pt x="25" y="30"/>
                    <a:pt x="25" y="30"/>
                  </a:cubicBezTo>
                  <a:cubicBezTo>
                    <a:pt x="25" y="30"/>
                    <a:pt x="25" y="30"/>
                    <a:pt x="25" y="31"/>
                  </a:cubicBezTo>
                  <a:cubicBezTo>
                    <a:pt x="25" y="31"/>
                    <a:pt x="25" y="31"/>
                    <a:pt x="25" y="31"/>
                  </a:cubicBezTo>
                  <a:cubicBezTo>
                    <a:pt x="25" y="32"/>
                    <a:pt x="25" y="32"/>
                    <a:pt x="25" y="32"/>
                  </a:cubicBezTo>
                  <a:cubicBezTo>
                    <a:pt x="25" y="32"/>
                    <a:pt x="25" y="32"/>
                    <a:pt x="25" y="32"/>
                  </a:cubicBezTo>
                  <a:cubicBezTo>
                    <a:pt x="25" y="32"/>
                    <a:pt x="25" y="32"/>
                    <a:pt x="25" y="32"/>
                  </a:cubicBezTo>
                  <a:cubicBezTo>
                    <a:pt x="25" y="32"/>
                    <a:pt x="24" y="34"/>
                    <a:pt x="24" y="34"/>
                  </a:cubicBezTo>
                  <a:cubicBezTo>
                    <a:pt x="24" y="34"/>
                    <a:pt x="24" y="34"/>
                    <a:pt x="24" y="34"/>
                  </a:cubicBezTo>
                  <a:cubicBezTo>
                    <a:pt x="23" y="34"/>
                    <a:pt x="23" y="34"/>
                    <a:pt x="23" y="34"/>
                  </a:cubicBezTo>
                  <a:cubicBezTo>
                    <a:pt x="23" y="34"/>
                    <a:pt x="23" y="34"/>
                    <a:pt x="23" y="34"/>
                  </a:cubicBezTo>
                  <a:cubicBezTo>
                    <a:pt x="23" y="34"/>
                    <a:pt x="23" y="34"/>
                    <a:pt x="23" y="34"/>
                  </a:cubicBezTo>
                  <a:cubicBezTo>
                    <a:pt x="23" y="34"/>
                    <a:pt x="23" y="34"/>
                    <a:pt x="23" y="34"/>
                  </a:cubicBezTo>
                  <a:cubicBezTo>
                    <a:pt x="23" y="34"/>
                    <a:pt x="23" y="34"/>
                    <a:pt x="23" y="34"/>
                  </a:cubicBezTo>
                  <a:cubicBezTo>
                    <a:pt x="23" y="34"/>
                    <a:pt x="23" y="34"/>
                    <a:pt x="23" y="34"/>
                  </a:cubicBezTo>
                  <a:cubicBezTo>
                    <a:pt x="23" y="35"/>
                    <a:pt x="22" y="34"/>
                    <a:pt x="22" y="34"/>
                  </a:cubicBezTo>
                  <a:cubicBezTo>
                    <a:pt x="22" y="34"/>
                    <a:pt x="22" y="34"/>
                    <a:pt x="22" y="34"/>
                  </a:cubicBezTo>
                  <a:cubicBezTo>
                    <a:pt x="22" y="33"/>
                    <a:pt x="22" y="33"/>
                    <a:pt x="22" y="33"/>
                  </a:cubicBezTo>
                  <a:cubicBezTo>
                    <a:pt x="22" y="32"/>
                    <a:pt x="22" y="32"/>
                    <a:pt x="22" y="32"/>
                  </a:cubicBezTo>
                  <a:cubicBezTo>
                    <a:pt x="22" y="32"/>
                    <a:pt x="22" y="32"/>
                    <a:pt x="22" y="31"/>
                  </a:cubicBezTo>
                  <a:cubicBezTo>
                    <a:pt x="22" y="31"/>
                    <a:pt x="22" y="31"/>
                    <a:pt x="22" y="31"/>
                  </a:cubicBezTo>
                  <a:cubicBezTo>
                    <a:pt x="22" y="31"/>
                    <a:pt x="22" y="31"/>
                    <a:pt x="22" y="31"/>
                  </a:cubicBezTo>
                  <a:cubicBezTo>
                    <a:pt x="22" y="30"/>
                    <a:pt x="22" y="30"/>
                    <a:pt x="22" y="30"/>
                  </a:cubicBezTo>
                  <a:cubicBezTo>
                    <a:pt x="22" y="29"/>
                    <a:pt x="22" y="29"/>
                    <a:pt x="22" y="29"/>
                  </a:cubicBezTo>
                  <a:cubicBezTo>
                    <a:pt x="22" y="28"/>
                    <a:pt x="22" y="28"/>
                    <a:pt x="22" y="28"/>
                  </a:cubicBezTo>
                  <a:cubicBezTo>
                    <a:pt x="22" y="28"/>
                    <a:pt x="21" y="27"/>
                    <a:pt x="21" y="27"/>
                  </a:cubicBezTo>
                  <a:cubicBezTo>
                    <a:pt x="21" y="27"/>
                    <a:pt x="21" y="27"/>
                    <a:pt x="21" y="26"/>
                  </a:cubicBezTo>
                  <a:cubicBezTo>
                    <a:pt x="21" y="26"/>
                    <a:pt x="21" y="26"/>
                    <a:pt x="21" y="25"/>
                  </a:cubicBezTo>
                  <a:cubicBezTo>
                    <a:pt x="21" y="25"/>
                    <a:pt x="21" y="25"/>
                    <a:pt x="21" y="25"/>
                  </a:cubicBezTo>
                  <a:cubicBezTo>
                    <a:pt x="21" y="25"/>
                    <a:pt x="21" y="25"/>
                    <a:pt x="21" y="25"/>
                  </a:cubicBezTo>
                  <a:cubicBezTo>
                    <a:pt x="21" y="25"/>
                    <a:pt x="21" y="25"/>
                    <a:pt x="21" y="25"/>
                  </a:cubicBezTo>
                  <a:cubicBezTo>
                    <a:pt x="21" y="25"/>
                    <a:pt x="21" y="25"/>
                    <a:pt x="21" y="25"/>
                  </a:cubicBezTo>
                  <a:cubicBezTo>
                    <a:pt x="21" y="25"/>
                    <a:pt x="21" y="25"/>
                    <a:pt x="21" y="25"/>
                  </a:cubicBezTo>
                  <a:cubicBezTo>
                    <a:pt x="21" y="25"/>
                    <a:pt x="21" y="24"/>
                    <a:pt x="21" y="24"/>
                  </a:cubicBezTo>
                  <a:cubicBezTo>
                    <a:pt x="21" y="24"/>
                    <a:pt x="21" y="24"/>
                    <a:pt x="21" y="24"/>
                  </a:cubicBezTo>
                  <a:cubicBezTo>
                    <a:pt x="21" y="24"/>
                    <a:pt x="21" y="24"/>
                    <a:pt x="21" y="24"/>
                  </a:cubicBezTo>
                  <a:cubicBezTo>
                    <a:pt x="21" y="24"/>
                    <a:pt x="21" y="24"/>
                    <a:pt x="21" y="24"/>
                  </a:cubicBezTo>
                  <a:cubicBezTo>
                    <a:pt x="21" y="23"/>
                    <a:pt x="21" y="23"/>
                    <a:pt x="21" y="23"/>
                  </a:cubicBezTo>
                  <a:cubicBezTo>
                    <a:pt x="21" y="23"/>
                    <a:pt x="21" y="23"/>
                    <a:pt x="20" y="23"/>
                  </a:cubicBezTo>
                  <a:cubicBezTo>
                    <a:pt x="20" y="23"/>
                    <a:pt x="20" y="22"/>
                    <a:pt x="20" y="22"/>
                  </a:cubicBezTo>
                  <a:cubicBezTo>
                    <a:pt x="20" y="22"/>
                    <a:pt x="20" y="22"/>
                    <a:pt x="20" y="22"/>
                  </a:cubicBezTo>
                  <a:cubicBezTo>
                    <a:pt x="19" y="22"/>
                    <a:pt x="19" y="22"/>
                    <a:pt x="19" y="22"/>
                  </a:cubicBezTo>
                  <a:cubicBezTo>
                    <a:pt x="19" y="22"/>
                    <a:pt x="18" y="22"/>
                    <a:pt x="18" y="22"/>
                  </a:cubicBezTo>
                  <a:cubicBezTo>
                    <a:pt x="18" y="22"/>
                    <a:pt x="18" y="22"/>
                    <a:pt x="17" y="22"/>
                  </a:cubicBezTo>
                  <a:cubicBezTo>
                    <a:pt x="17" y="23"/>
                    <a:pt x="17" y="22"/>
                    <a:pt x="16" y="22"/>
                  </a:cubicBezTo>
                  <a:cubicBezTo>
                    <a:pt x="16" y="23"/>
                    <a:pt x="16" y="23"/>
                    <a:pt x="16" y="23"/>
                  </a:cubicBezTo>
                  <a:cubicBezTo>
                    <a:pt x="15" y="23"/>
                    <a:pt x="15" y="22"/>
                    <a:pt x="15" y="22"/>
                  </a:cubicBezTo>
                  <a:cubicBezTo>
                    <a:pt x="15" y="22"/>
                    <a:pt x="15" y="22"/>
                    <a:pt x="14" y="22"/>
                  </a:cubicBezTo>
                  <a:cubicBezTo>
                    <a:pt x="14" y="22"/>
                    <a:pt x="12" y="21"/>
                    <a:pt x="12" y="20"/>
                  </a:cubicBezTo>
                  <a:cubicBezTo>
                    <a:pt x="12" y="20"/>
                    <a:pt x="12" y="20"/>
                    <a:pt x="12" y="19"/>
                  </a:cubicBezTo>
                  <a:cubicBezTo>
                    <a:pt x="12" y="19"/>
                    <a:pt x="12" y="19"/>
                    <a:pt x="12" y="19"/>
                  </a:cubicBezTo>
                  <a:cubicBezTo>
                    <a:pt x="12" y="19"/>
                    <a:pt x="12" y="19"/>
                    <a:pt x="12" y="18"/>
                  </a:cubicBezTo>
                  <a:cubicBezTo>
                    <a:pt x="12" y="18"/>
                    <a:pt x="12" y="18"/>
                    <a:pt x="12" y="18"/>
                  </a:cubicBezTo>
                  <a:cubicBezTo>
                    <a:pt x="13" y="18"/>
                    <a:pt x="13" y="17"/>
                    <a:pt x="13" y="17"/>
                  </a:cubicBezTo>
                  <a:cubicBezTo>
                    <a:pt x="13" y="17"/>
                    <a:pt x="13" y="17"/>
                    <a:pt x="13" y="17"/>
                  </a:cubicBezTo>
                  <a:cubicBezTo>
                    <a:pt x="13" y="17"/>
                    <a:pt x="13" y="16"/>
                    <a:pt x="14" y="16"/>
                  </a:cubicBezTo>
                  <a:cubicBezTo>
                    <a:pt x="14" y="16"/>
                    <a:pt x="14" y="17"/>
                    <a:pt x="14" y="17"/>
                  </a:cubicBezTo>
                  <a:cubicBezTo>
                    <a:pt x="14" y="17"/>
                    <a:pt x="14" y="18"/>
                    <a:pt x="14" y="18"/>
                  </a:cubicBezTo>
                  <a:cubicBezTo>
                    <a:pt x="14" y="18"/>
                    <a:pt x="14" y="18"/>
                    <a:pt x="14" y="19"/>
                  </a:cubicBezTo>
                  <a:cubicBezTo>
                    <a:pt x="14" y="19"/>
                    <a:pt x="14" y="19"/>
                    <a:pt x="14" y="19"/>
                  </a:cubicBezTo>
                  <a:cubicBezTo>
                    <a:pt x="14" y="19"/>
                    <a:pt x="14" y="19"/>
                    <a:pt x="14" y="19"/>
                  </a:cubicBezTo>
                  <a:cubicBezTo>
                    <a:pt x="15" y="20"/>
                    <a:pt x="15" y="20"/>
                    <a:pt x="15" y="20"/>
                  </a:cubicBezTo>
                  <a:cubicBezTo>
                    <a:pt x="15" y="20"/>
                    <a:pt x="15" y="20"/>
                    <a:pt x="16" y="21"/>
                  </a:cubicBezTo>
                  <a:cubicBezTo>
                    <a:pt x="16" y="21"/>
                    <a:pt x="16" y="21"/>
                    <a:pt x="16" y="21"/>
                  </a:cubicBezTo>
                  <a:cubicBezTo>
                    <a:pt x="16" y="21"/>
                    <a:pt x="16" y="21"/>
                    <a:pt x="17" y="21"/>
                  </a:cubicBezTo>
                  <a:cubicBezTo>
                    <a:pt x="17" y="21"/>
                    <a:pt x="17" y="21"/>
                    <a:pt x="18" y="21"/>
                  </a:cubicBezTo>
                  <a:cubicBezTo>
                    <a:pt x="18" y="21"/>
                    <a:pt x="18" y="20"/>
                    <a:pt x="18" y="20"/>
                  </a:cubicBezTo>
                  <a:cubicBezTo>
                    <a:pt x="19" y="20"/>
                    <a:pt x="19" y="20"/>
                    <a:pt x="19" y="20"/>
                  </a:cubicBezTo>
                  <a:cubicBezTo>
                    <a:pt x="19" y="20"/>
                    <a:pt x="19" y="20"/>
                    <a:pt x="19" y="20"/>
                  </a:cubicBezTo>
                  <a:cubicBezTo>
                    <a:pt x="20" y="20"/>
                    <a:pt x="20" y="20"/>
                    <a:pt x="20" y="20"/>
                  </a:cubicBezTo>
                  <a:cubicBezTo>
                    <a:pt x="20" y="20"/>
                    <a:pt x="20" y="20"/>
                    <a:pt x="19" y="20"/>
                  </a:cubicBezTo>
                  <a:cubicBezTo>
                    <a:pt x="19" y="20"/>
                    <a:pt x="19" y="20"/>
                    <a:pt x="19" y="20"/>
                  </a:cubicBezTo>
                  <a:cubicBezTo>
                    <a:pt x="20" y="20"/>
                    <a:pt x="20" y="20"/>
                    <a:pt x="20" y="20"/>
                  </a:cubicBezTo>
                  <a:cubicBezTo>
                    <a:pt x="19" y="19"/>
                    <a:pt x="19" y="19"/>
                    <a:pt x="19" y="19"/>
                  </a:cubicBezTo>
                  <a:cubicBezTo>
                    <a:pt x="19" y="19"/>
                    <a:pt x="19" y="18"/>
                    <a:pt x="19" y="18"/>
                  </a:cubicBezTo>
                  <a:cubicBezTo>
                    <a:pt x="19" y="18"/>
                    <a:pt x="19" y="18"/>
                    <a:pt x="19" y="18"/>
                  </a:cubicBezTo>
                  <a:cubicBezTo>
                    <a:pt x="19" y="18"/>
                    <a:pt x="19" y="18"/>
                    <a:pt x="19" y="18"/>
                  </a:cubicBezTo>
                  <a:cubicBezTo>
                    <a:pt x="18" y="17"/>
                    <a:pt x="16" y="16"/>
                    <a:pt x="16" y="16"/>
                  </a:cubicBezTo>
                  <a:cubicBezTo>
                    <a:pt x="16" y="15"/>
                    <a:pt x="16" y="15"/>
                    <a:pt x="16" y="15"/>
                  </a:cubicBezTo>
                  <a:cubicBezTo>
                    <a:pt x="17" y="15"/>
                    <a:pt x="17" y="14"/>
                    <a:pt x="17" y="14"/>
                  </a:cubicBezTo>
                  <a:cubicBezTo>
                    <a:pt x="17" y="14"/>
                    <a:pt x="18" y="14"/>
                    <a:pt x="18" y="14"/>
                  </a:cubicBezTo>
                  <a:cubicBezTo>
                    <a:pt x="18" y="14"/>
                    <a:pt x="18" y="14"/>
                    <a:pt x="18" y="14"/>
                  </a:cubicBezTo>
                  <a:cubicBezTo>
                    <a:pt x="18" y="14"/>
                    <a:pt x="18" y="14"/>
                    <a:pt x="19" y="14"/>
                  </a:cubicBezTo>
                  <a:cubicBezTo>
                    <a:pt x="19" y="14"/>
                    <a:pt x="19" y="14"/>
                    <a:pt x="19"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19" y="13"/>
                    <a:pt x="19" y="12"/>
                  </a:cubicBezTo>
                  <a:cubicBezTo>
                    <a:pt x="19" y="12"/>
                    <a:pt x="19" y="12"/>
                    <a:pt x="19" y="12"/>
                  </a:cubicBezTo>
                  <a:cubicBezTo>
                    <a:pt x="19" y="12"/>
                    <a:pt x="18" y="12"/>
                    <a:pt x="18" y="12"/>
                  </a:cubicBezTo>
                  <a:cubicBezTo>
                    <a:pt x="18" y="12"/>
                    <a:pt x="18" y="12"/>
                    <a:pt x="18" y="12"/>
                  </a:cubicBezTo>
                  <a:cubicBezTo>
                    <a:pt x="18" y="12"/>
                    <a:pt x="17" y="12"/>
                    <a:pt x="17" y="12"/>
                  </a:cubicBezTo>
                  <a:cubicBezTo>
                    <a:pt x="17" y="12"/>
                    <a:pt x="16" y="12"/>
                    <a:pt x="16" y="12"/>
                  </a:cubicBezTo>
                  <a:cubicBezTo>
                    <a:pt x="16" y="12"/>
                    <a:pt x="16" y="12"/>
                    <a:pt x="16" y="12"/>
                  </a:cubicBezTo>
                  <a:cubicBezTo>
                    <a:pt x="16" y="12"/>
                    <a:pt x="15" y="12"/>
                    <a:pt x="15" y="12"/>
                  </a:cubicBezTo>
                  <a:cubicBezTo>
                    <a:pt x="15" y="12"/>
                    <a:pt x="15" y="12"/>
                    <a:pt x="15" y="12"/>
                  </a:cubicBezTo>
                  <a:cubicBezTo>
                    <a:pt x="15" y="12"/>
                    <a:pt x="14" y="12"/>
                    <a:pt x="14" y="12"/>
                  </a:cubicBezTo>
                  <a:cubicBezTo>
                    <a:pt x="14" y="12"/>
                    <a:pt x="14" y="12"/>
                    <a:pt x="14" y="12"/>
                  </a:cubicBezTo>
                  <a:cubicBezTo>
                    <a:pt x="13" y="12"/>
                    <a:pt x="13" y="12"/>
                    <a:pt x="13" y="12"/>
                  </a:cubicBezTo>
                  <a:cubicBezTo>
                    <a:pt x="13" y="12"/>
                    <a:pt x="12" y="12"/>
                    <a:pt x="12" y="12"/>
                  </a:cubicBezTo>
                  <a:cubicBezTo>
                    <a:pt x="12" y="12"/>
                    <a:pt x="12" y="12"/>
                    <a:pt x="12" y="12"/>
                  </a:cubicBezTo>
                  <a:cubicBezTo>
                    <a:pt x="12" y="12"/>
                    <a:pt x="11" y="12"/>
                    <a:pt x="11" y="12"/>
                  </a:cubicBezTo>
                  <a:cubicBezTo>
                    <a:pt x="11" y="12"/>
                    <a:pt x="11" y="12"/>
                    <a:pt x="10" y="12"/>
                  </a:cubicBezTo>
                  <a:cubicBezTo>
                    <a:pt x="10" y="12"/>
                    <a:pt x="10" y="12"/>
                    <a:pt x="10" y="12"/>
                  </a:cubicBezTo>
                  <a:cubicBezTo>
                    <a:pt x="10" y="13"/>
                    <a:pt x="9" y="13"/>
                    <a:pt x="9" y="13"/>
                  </a:cubicBezTo>
                  <a:cubicBezTo>
                    <a:pt x="9" y="13"/>
                    <a:pt x="9" y="13"/>
                    <a:pt x="9" y="13"/>
                  </a:cubicBezTo>
                  <a:cubicBezTo>
                    <a:pt x="8" y="14"/>
                    <a:pt x="8" y="14"/>
                    <a:pt x="7" y="15"/>
                  </a:cubicBezTo>
                  <a:cubicBezTo>
                    <a:pt x="7" y="15"/>
                    <a:pt x="7" y="16"/>
                    <a:pt x="6" y="16"/>
                  </a:cubicBezTo>
                  <a:cubicBezTo>
                    <a:pt x="6" y="16"/>
                    <a:pt x="6" y="16"/>
                    <a:pt x="6" y="17"/>
                  </a:cubicBezTo>
                  <a:cubicBezTo>
                    <a:pt x="6" y="17"/>
                    <a:pt x="6" y="17"/>
                    <a:pt x="5" y="17"/>
                  </a:cubicBezTo>
                  <a:cubicBezTo>
                    <a:pt x="5" y="17"/>
                    <a:pt x="5" y="17"/>
                    <a:pt x="6" y="17"/>
                  </a:cubicBezTo>
                  <a:cubicBezTo>
                    <a:pt x="5" y="17"/>
                    <a:pt x="5" y="17"/>
                    <a:pt x="5" y="17"/>
                  </a:cubicBezTo>
                  <a:cubicBezTo>
                    <a:pt x="5" y="17"/>
                    <a:pt x="5" y="17"/>
                    <a:pt x="5" y="17"/>
                  </a:cubicBezTo>
                  <a:cubicBezTo>
                    <a:pt x="5" y="17"/>
                    <a:pt x="5" y="17"/>
                    <a:pt x="5" y="17"/>
                  </a:cubicBezTo>
                  <a:cubicBezTo>
                    <a:pt x="5" y="17"/>
                    <a:pt x="5" y="17"/>
                    <a:pt x="5" y="18"/>
                  </a:cubicBezTo>
                  <a:cubicBezTo>
                    <a:pt x="5" y="18"/>
                    <a:pt x="5" y="18"/>
                    <a:pt x="5" y="18"/>
                  </a:cubicBezTo>
                  <a:cubicBezTo>
                    <a:pt x="5" y="18"/>
                    <a:pt x="4" y="18"/>
                    <a:pt x="4" y="18"/>
                  </a:cubicBezTo>
                  <a:cubicBezTo>
                    <a:pt x="4" y="18"/>
                    <a:pt x="4" y="18"/>
                    <a:pt x="4" y="18"/>
                  </a:cubicBezTo>
                  <a:cubicBezTo>
                    <a:pt x="3" y="18"/>
                    <a:pt x="3" y="18"/>
                    <a:pt x="3" y="18"/>
                  </a:cubicBezTo>
                  <a:cubicBezTo>
                    <a:pt x="3" y="18"/>
                    <a:pt x="3" y="18"/>
                    <a:pt x="2" y="17"/>
                  </a:cubicBezTo>
                  <a:cubicBezTo>
                    <a:pt x="2" y="17"/>
                    <a:pt x="2" y="17"/>
                    <a:pt x="2" y="17"/>
                  </a:cubicBezTo>
                  <a:cubicBezTo>
                    <a:pt x="2" y="17"/>
                    <a:pt x="2" y="16"/>
                    <a:pt x="2" y="16"/>
                  </a:cubicBezTo>
                  <a:cubicBezTo>
                    <a:pt x="2" y="16"/>
                    <a:pt x="3" y="16"/>
                    <a:pt x="3" y="16"/>
                  </a:cubicBezTo>
                  <a:cubicBezTo>
                    <a:pt x="3" y="16"/>
                    <a:pt x="3" y="16"/>
                    <a:pt x="3" y="15"/>
                  </a:cubicBezTo>
                  <a:cubicBezTo>
                    <a:pt x="3" y="15"/>
                    <a:pt x="3" y="15"/>
                    <a:pt x="3" y="15"/>
                  </a:cubicBezTo>
                  <a:cubicBezTo>
                    <a:pt x="3" y="15"/>
                    <a:pt x="3" y="14"/>
                    <a:pt x="3" y="14"/>
                  </a:cubicBezTo>
                  <a:cubicBezTo>
                    <a:pt x="3" y="14"/>
                    <a:pt x="3" y="14"/>
                    <a:pt x="3" y="14"/>
                  </a:cubicBezTo>
                  <a:cubicBezTo>
                    <a:pt x="3" y="14"/>
                    <a:pt x="3" y="14"/>
                    <a:pt x="3" y="14"/>
                  </a:cubicBezTo>
                  <a:cubicBezTo>
                    <a:pt x="3" y="14"/>
                    <a:pt x="3" y="13"/>
                    <a:pt x="3" y="13"/>
                  </a:cubicBezTo>
                  <a:cubicBezTo>
                    <a:pt x="3" y="13"/>
                    <a:pt x="4" y="13"/>
                    <a:pt x="4" y="13"/>
                  </a:cubicBezTo>
                  <a:cubicBezTo>
                    <a:pt x="4" y="13"/>
                    <a:pt x="4" y="13"/>
                    <a:pt x="4" y="12"/>
                  </a:cubicBezTo>
                  <a:cubicBezTo>
                    <a:pt x="4" y="12"/>
                    <a:pt x="4" y="12"/>
                    <a:pt x="4" y="12"/>
                  </a:cubicBezTo>
                  <a:cubicBezTo>
                    <a:pt x="3" y="12"/>
                    <a:pt x="3" y="12"/>
                    <a:pt x="3" y="12"/>
                  </a:cubicBezTo>
                  <a:cubicBezTo>
                    <a:pt x="3" y="12"/>
                    <a:pt x="3" y="12"/>
                    <a:pt x="2" y="12"/>
                  </a:cubicBezTo>
                  <a:cubicBezTo>
                    <a:pt x="2" y="12"/>
                    <a:pt x="2" y="12"/>
                    <a:pt x="2" y="12"/>
                  </a:cubicBezTo>
                  <a:cubicBezTo>
                    <a:pt x="2" y="12"/>
                    <a:pt x="2" y="12"/>
                    <a:pt x="2" y="12"/>
                  </a:cubicBezTo>
                  <a:cubicBezTo>
                    <a:pt x="2" y="12"/>
                    <a:pt x="2" y="11"/>
                    <a:pt x="1" y="11"/>
                  </a:cubicBezTo>
                  <a:cubicBezTo>
                    <a:pt x="1" y="11"/>
                    <a:pt x="1" y="11"/>
                    <a:pt x="2" y="11"/>
                  </a:cubicBezTo>
                  <a:cubicBezTo>
                    <a:pt x="2" y="11"/>
                    <a:pt x="2" y="11"/>
                    <a:pt x="2" y="11"/>
                  </a:cubicBezTo>
                  <a:cubicBezTo>
                    <a:pt x="1" y="11"/>
                    <a:pt x="1" y="11"/>
                    <a:pt x="1" y="11"/>
                  </a:cubicBezTo>
                  <a:cubicBezTo>
                    <a:pt x="1" y="10"/>
                    <a:pt x="1" y="10"/>
                    <a:pt x="1" y="10"/>
                  </a:cubicBezTo>
                  <a:cubicBezTo>
                    <a:pt x="1" y="10"/>
                    <a:pt x="1" y="10"/>
                    <a:pt x="0" y="9"/>
                  </a:cubicBezTo>
                  <a:cubicBezTo>
                    <a:pt x="0" y="9"/>
                    <a:pt x="0" y="9"/>
                    <a:pt x="0" y="9"/>
                  </a:cubicBezTo>
                  <a:cubicBezTo>
                    <a:pt x="0" y="9"/>
                    <a:pt x="0" y="9"/>
                    <a:pt x="0" y="9"/>
                  </a:cubicBezTo>
                  <a:cubicBezTo>
                    <a:pt x="0" y="8"/>
                    <a:pt x="0" y="8"/>
                    <a:pt x="0" y="8"/>
                  </a:cubicBezTo>
                  <a:cubicBezTo>
                    <a:pt x="0" y="8"/>
                    <a:pt x="0" y="8"/>
                    <a:pt x="0" y="8"/>
                  </a:cubicBezTo>
                  <a:cubicBezTo>
                    <a:pt x="1" y="8"/>
                    <a:pt x="1" y="8"/>
                    <a:pt x="1" y="8"/>
                  </a:cubicBezTo>
                  <a:cubicBezTo>
                    <a:pt x="1" y="8"/>
                    <a:pt x="1" y="8"/>
                    <a:pt x="2" y="8"/>
                  </a:cubicBezTo>
                  <a:cubicBezTo>
                    <a:pt x="2" y="9"/>
                    <a:pt x="2" y="9"/>
                    <a:pt x="3" y="9"/>
                  </a:cubicBezTo>
                  <a:cubicBezTo>
                    <a:pt x="3" y="9"/>
                    <a:pt x="4" y="9"/>
                    <a:pt x="4" y="9"/>
                  </a:cubicBezTo>
                  <a:cubicBezTo>
                    <a:pt x="4" y="9"/>
                    <a:pt x="4" y="9"/>
                    <a:pt x="5" y="9"/>
                  </a:cubicBezTo>
                  <a:cubicBezTo>
                    <a:pt x="5" y="9"/>
                    <a:pt x="5" y="9"/>
                    <a:pt x="5" y="9"/>
                  </a:cubicBezTo>
                  <a:cubicBezTo>
                    <a:pt x="5" y="9"/>
                    <a:pt x="5" y="9"/>
                    <a:pt x="5" y="9"/>
                  </a:cubicBezTo>
                  <a:cubicBezTo>
                    <a:pt x="5" y="9"/>
                    <a:pt x="5" y="9"/>
                    <a:pt x="5" y="9"/>
                  </a:cubicBezTo>
                  <a:cubicBezTo>
                    <a:pt x="5" y="9"/>
                    <a:pt x="6" y="9"/>
                    <a:pt x="6" y="9"/>
                  </a:cubicBezTo>
                  <a:cubicBezTo>
                    <a:pt x="6" y="9"/>
                    <a:pt x="6" y="9"/>
                    <a:pt x="6" y="9"/>
                  </a:cubicBezTo>
                  <a:cubicBezTo>
                    <a:pt x="6" y="9"/>
                    <a:pt x="6" y="9"/>
                    <a:pt x="6" y="9"/>
                  </a:cubicBezTo>
                  <a:cubicBezTo>
                    <a:pt x="6" y="9"/>
                    <a:pt x="6" y="9"/>
                    <a:pt x="6" y="9"/>
                  </a:cubicBezTo>
                  <a:cubicBezTo>
                    <a:pt x="6" y="9"/>
                    <a:pt x="8" y="9"/>
                    <a:pt x="8" y="9"/>
                  </a:cubicBezTo>
                  <a:cubicBezTo>
                    <a:pt x="8" y="9"/>
                    <a:pt x="8" y="9"/>
                    <a:pt x="8" y="9"/>
                  </a:cubicBezTo>
                  <a:cubicBezTo>
                    <a:pt x="8" y="9"/>
                    <a:pt x="8" y="9"/>
                    <a:pt x="8" y="9"/>
                  </a:cubicBezTo>
                  <a:cubicBezTo>
                    <a:pt x="8" y="9"/>
                    <a:pt x="8" y="9"/>
                    <a:pt x="8" y="9"/>
                  </a:cubicBezTo>
                  <a:cubicBezTo>
                    <a:pt x="8" y="9"/>
                    <a:pt x="9" y="9"/>
                    <a:pt x="9" y="9"/>
                  </a:cubicBezTo>
                  <a:cubicBezTo>
                    <a:pt x="9" y="9"/>
                    <a:pt x="9" y="9"/>
                    <a:pt x="9" y="9"/>
                  </a:cubicBezTo>
                  <a:cubicBezTo>
                    <a:pt x="9" y="9"/>
                    <a:pt x="10" y="9"/>
                    <a:pt x="10" y="9"/>
                  </a:cubicBezTo>
                  <a:cubicBezTo>
                    <a:pt x="10" y="9"/>
                    <a:pt x="10" y="9"/>
                    <a:pt x="10" y="9"/>
                  </a:cubicBezTo>
                  <a:cubicBezTo>
                    <a:pt x="10" y="9"/>
                    <a:pt x="11" y="9"/>
                    <a:pt x="11" y="9"/>
                  </a:cubicBezTo>
                  <a:cubicBezTo>
                    <a:pt x="11" y="9"/>
                    <a:pt x="11" y="9"/>
                    <a:pt x="11" y="8"/>
                  </a:cubicBezTo>
                  <a:cubicBezTo>
                    <a:pt x="11" y="8"/>
                    <a:pt x="11" y="8"/>
                    <a:pt x="11" y="8"/>
                  </a:cubicBezTo>
                  <a:cubicBezTo>
                    <a:pt x="11" y="8"/>
                    <a:pt x="11" y="8"/>
                    <a:pt x="12" y="8"/>
                  </a:cubicBezTo>
                  <a:cubicBezTo>
                    <a:pt x="12" y="8"/>
                    <a:pt x="12" y="8"/>
                    <a:pt x="12" y="8"/>
                  </a:cubicBezTo>
                  <a:cubicBezTo>
                    <a:pt x="12" y="8"/>
                    <a:pt x="12" y="7"/>
                    <a:pt x="12" y="7"/>
                  </a:cubicBezTo>
                  <a:cubicBezTo>
                    <a:pt x="12" y="7"/>
                    <a:pt x="11" y="7"/>
                    <a:pt x="11" y="7"/>
                  </a:cubicBezTo>
                  <a:cubicBezTo>
                    <a:pt x="11" y="7"/>
                    <a:pt x="11" y="7"/>
                    <a:pt x="11" y="7"/>
                  </a:cubicBezTo>
                  <a:cubicBezTo>
                    <a:pt x="11" y="7"/>
                    <a:pt x="11" y="7"/>
                    <a:pt x="11" y="7"/>
                  </a:cubicBezTo>
                  <a:cubicBezTo>
                    <a:pt x="10" y="7"/>
                    <a:pt x="10" y="7"/>
                    <a:pt x="10" y="6"/>
                  </a:cubicBezTo>
                  <a:cubicBezTo>
                    <a:pt x="10" y="6"/>
                    <a:pt x="10" y="6"/>
                    <a:pt x="9" y="6"/>
                  </a:cubicBezTo>
                  <a:cubicBezTo>
                    <a:pt x="9" y="6"/>
                    <a:pt x="9" y="6"/>
                    <a:pt x="9" y="6"/>
                  </a:cubicBezTo>
                  <a:cubicBezTo>
                    <a:pt x="9" y="6"/>
                    <a:pt x="9" y="6"/>
                    <a:pt x="9" y="6"/>
                  </a:cubicBezTo>
                  <a:cubicBezTo>
                    <a:pt x="9" y="6"/>
                    <a:pt x="9" y="5"/>
                    <a:pt x="9" y="5"/>
                  </a:cubicBezTo>
                  <a:cubicBezTo>
                    <a:pt x="9" y="5"/>
                    <a:pt x="9" y="5"/>
                    <a:pt x="9" y="5"/>
                  </a:cubicBezTo>
                  <a:cubicBezTo>
                    <a:pt x="9" y="5"/>
                    <a:pt x="9" y="4"/>
                    <a:pt x="9" y="4"/>
                  </a:cubicBezTo>
                  <a:cubicBezTo>
                    <a:pt x="9" y="4"/>
                    <a:pt x="9"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2" y="4"/>
                    <a:pt x="12" y="4"/>
                  </a:cubicBezTo>
                  <a:cubicBezTo>
                    <a:pt x="12" y="4"/>
                    <a:pt x="12" y="4"/>
                    <a:pt x="12" y="4"/>
                  </a:cubicBezTo>
                  <a:cubicBezTo>
                    <a:pt x="12" y="4"/>
                    <a:pt x="12" y="4"/>
                    <a:pt x="13" y="4"/>
                  </a:cubicBezTo>
                  <a:cubicBezTo>
                    <a:pt x="13" y="4"/>
                    <a:pt x="13" y="4"/>
                    <a:pt x="13" y="4"/>
                  </a:cubicBezTo>
                  <a:cubicBezTo>
                    <a:pt x="13" y="4"/>
                    <a:pt x="13" y="4"/>
                    <a:pt x="13" y="4"/>
                  </a:cubicBezTo>
                  <a:cubicBezTo>
                    <a:pt x="14" y="4"/>
                    <a:pt x="14" y="4"/>
                    <a:pt x="14" y="4"/>
                  </a:cubicBezTo>
                  <a:cubicBezTo>
                    <a:pt x="14" y="5"/>
                    <a:pt x="15" y="4"/>
                    <a:pt x="15" y="5"/>
                  </a:cubicBezTo>
                  <a:cubicBezTo>
                    <a:pt x="15" y="5"/>
                    <a:pt x="15" y="5"/>
                    <a:pt x="15" y="5"/>
                  </a:cubicBezTo>
                  <a:cubicBezTo>
                    <a:pt x="15" y="5"/>
                    <a:pt x="15" y="5"/>
                    <a:pt x="15" y="5"/>
                  </a:cubicBezTo>
                  <a:cubicBezTo>
                    <a:pt x="15" y="5"/>
                    <a:pt x="15" y="4"/>
                    <a:pt x="15" y="4"/>
                  </a:cubicBezTo>
                  <a:cubicBezTo>
                    <a:pt x="16" y="4"/>
                    <a:pt x="16" y="4"/>
                    <a:pt x="16" y="4"/>
                  </a:cubicBezTo>
                  <a:cubicBezTo>
                    <a:pt x="16" y="4"/>
                    <a:pt x="16" y="4"/>
                    <a:pt x="16" y="4"/>
                  </a:cubicBezTo>
                  <a:cubicBezTo>
                    <a:pt x="16" y="4"/>
                    <a:pt x="17" y="4"/>
                    <a:pt x="17" y="4"/>
                  </a:cubicBezTo>
                  <a:cubicBezTo>
                    <a:pt x="17" y="3"/>
                    <a:pt x="17" y="3"/>
                    <a:pt x="17" y="3"/>
                  </a:cubicBezTo>
                  <a:cubicBezTo>
                    <a:pt x="18" y="3"/>
                    <a:pt x="18" y="3"/>
                    <a:pt x="18" y="2"/>
                  </a:cubicBezTo>
                  <a:cubicBezTo>
                    <a:pt x="19" y="2"/>
                    <a:pt x="19" y="2"/>
                    <a:pt x="19" y="1"/>
                  </a:cubicBezTo>
                  <a:cubicBezTo>
                    <a:pt x="20" y="1"/>
                    <a:pt x="20" y="1"/>
                    <a:pt x="20" y="1"/>
                  </a:cubicBezTo>
                  <a:cubicBezTo>
                    <a:pt x="20" y="1"/>
                    <a:pt x="20" y="1"/>
                    <a:pt x="20" y="1"/>
                  </a:cubicBezTo>
                  <a:cubicBezTo>
                    <a:pt x="20" y="1"/>
                    <a:pt x="20" y="1"/>
                    <a:pt x="20" y="1"/>
                  </a:cubicBezTo>
                  <a:cubicBezTo>
                    <a:pt x="21" y="1"/>
                    <a:pt x="21" y="1"/>
                    <a:pt x="21" y="1"/>
                  </a:cubicBezTo>
                  <a:cubicBezTo>
                    <a:pt x="21" y="1"/>
                    <a:pt x="21" y="0"/>
                    <a:pt x="21" y="0"/>
                  </a:cubicBezTo>
                  <a:cubicBezTo>
                    <a:pt x="21" y="0"/>
                    <a:pt x="21" y="0"/>
                    <a:pt x="21" y="0"/>
                  </a:cubicBezTo>
                  <a:cubicBezTo>
                    <a:pt x="22" y="0"/>
                    <a:pt x="22" y="0"/>
                    <a:pt x="22" y="0"/>
                  </a:cubicBezTo>
                  <a:cubicBezTo>
                    <a:pt x="22" y="0"/>
                    <a:pt x="22" y="1"/>
                    <a:pt x="22" y="1"/>
                  </a:cubicBezTo>
                  <a:cubicBezTo>
                    <a:pt x="22" y="1"/>
                    <a:pt x="22" y="2"/>
                    <a:pt x="22" y="3"/>
                  </a:cubicBezTo>
                  <a:cubicBezTo>
                    <a:pt x="22" y="3"/>
                    <a:pt x="22" y="3"/>
                    <a:pt x="22" y="3"/>
                  </a:cubicBezTo>
                  <a:cubicBezTo>
                    <a:pt x="22" y="3"/>
                    <a:pt x="22" y="3"/>
                    <a:pt x="22" y="3"/>
                  </a:cubicBezTo>
                  <a:cubicBezTo>
                    <a:pt x="22" y="3"/>
                    <a:pt x="22" y="3"/>
                    <a:pt x="22" y="3"/>
                  </a:cubicBezTo>
                  <a:cubicBezTo>
                    <a:pt x="22" y="3"/>
                    <a:pt x="22" y="3"/>
                    <a:pt x="22" y="3"/>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5"/>
                    <a:pt x="22" y="5"/>
                    <a:pt x="22" y="5"/>
                  </a:cubicBezTo>
                  <a:cubicBezTo>
                    <a:pt x="22" y="5"/>
                    <a:pt x="22" y="5"/>
                    <a:pt x="22" y="5"/>
                  </a:cubicBezTo>
                  <a:cubicBezTo>
                    <a:pt x="22" y="5"/>
                    <a:pt x="22" y="5"/>
                    <a:pt x="22" y="5"/>
                  </a:cubicBezTo>
                  <a:cubicBezTo>
                    <a:pt x="22" y="5"/>
                    <a:pt x="22" y="5"/>
                    <a:pt x="22" y="5"/>
                  </a:cubicBezTo>
                  <a:cubicBezTo>
                    <a:pt x="22" y="5"/>
                    <a:pt x="22" y="5"/>
                    <a:pt x="22" y="5"/>
                  </a:cubicBezTo>
                  <a:cubicBezTo>
                    <a:pt x="22" y="6"/>
                    <a:pt x="22" y="6"/>
                    <a:pt x="21" y="7"/>
                  </a:cubicBezTo>
                  <a:cubicBezTo>
                    <a:pt x="21" y="7"/>
                    <a:pt x="21" y="7"/>
                    <a:pt x="21" y="7"/>
                  </a:cubicBezTo>
                  <a:cubicBezTo>
                    <a:pt x="21" y="7"/>
                    <a:pt x="21" y="7"/>
                    <a:pt x="21" y="7"/>
                  </a:cubicBezTo>
                  <a:cubicBezTo>
                    <a:pt x="21" y="7"/>
                    <a:pt x="21" y="7"/>
                    <a:pt x="21" y="7"/>
                  </a:cubicBezTo>
                  <a:cubicBezTo>
                    <a:pt x="21" y="7"/>
                    <a:pt x="20" y="7"/>
                    <a:pt x="20" y="7"/>
                  </a:cubicBezTo>
                  <a:cubicBezTo>
                    <a:pt x="20" y="7"/>
                    <a:pt x="20" y="7"/>
                    <a:pt x="20" y="7"/>
                  </a:cubicBezTo>
                  <a:cubicBezTo>
                    <a:pt x="20" y="7"/>
                    <a:pt x="19" y="7"/>
                    <a:pt x="19" y="7"/>
                  </a:cubicBezTo>
                  <a:cubicBezTo>
                    <a:pt x="18" y="7"/>
                    <a:pt x="18" y="7"/>
                    <a:pt x="18" y="7"/>
                  </a:cubicBezTo>
                  <a:cubicBezTo>
                    <a:pt x="17" y="7"/>
                    <a:pt x="17" y="7"/>
                    <a:pt x="17" y="7"/>
                  </a:cubicBezTo>
                  <a:cubicBezTo>
                    <a:pt x="17" y="7"/>
                    <a:pt x="17" y="7"/>
                    <a:pt x="17" y="7"/>
                  </a:cubicBezTo>
                  <a:cubicBezTo>
                    <a:pt x="17" y="8"/>
                    <a:pt x="16" y="8"/>
                    <a:pt x="16" y="8"/>
                  </a:cubicBezTo>
                  <a:cubicBezTo>
                    <a:pt x="15" y="8"/>
                    <a:pt x="15" y="8"/>
                    <a:pt x="14" y="8"/>
                  </a:cubicBezTo>
                  <a:cubicBezTo>
                    <a:pt x="14" y="8"/>
                    <a:pt x="14" y="8"/>
                    <a:pt x="14" y="8"/>
                  </a:cubicBezTo>
                  <a:cubicBezTo>
                    <a:pt x="14" y="8"/>
                    <a:pt x="13" y="9"/>
                    <a:pt x="13" y="9"/>
                  </a:cubicBezTo>
                  <a:cubicBezTo>
                    <a:pt x="13" y="9"/>
                    <a:pt x="13" y="9"/>
                    <a:pt x="13" y="9"/>
                  </a:cubicBezTo>
                  <a:cubicBezTo>
                    <a:pt x="13" y="10"/>
                    <a:pt x="14" y="9"/>
                    <a:pt x="14" y="10"/>
                  </a:cubicBezTo>
                  <a:cubicBezTo>
                    <a:pt x="14" y="10"/>
                    <a:pt x="14" y="10"/>
                    <a:pt x="14" y="10"/>
                  </a:cubicBezTo>
                  <a:cubicBezTo>
                    <a:pt x="14" y="10"/>
                    <a:pt x="15" y="10"/>
                    <a:pt x="15" y="10"/>
                  </a:cubicBezTo>
                  <a:cubicBezTo>
                    <a:pt x="15" y="10"/>
                    <a:pt x="15" y="10"/>
                    <a:pt x="15" y="10"/>
                  </a:cubicBezTo>
                  <a:cubicBezTo>
                    <a:pt x="15" y="10"/>
                    <a:pt x="15" y="10"/>
                    <a:pt x="15" y="10"/>
                  </a:cubicBezTo>
                  <a:cubicBezTo>
                    <a:pt x="15" y="10"/>
                    <a:pt x="15" y="10"/>
                    <a:pt x="15" y="10"/>
                  </a:cubicBezTo>
                  <a:cubicBezTo>
                    <a:pt x="16" y="10"/>
                    <a:pt x="16" y="10"/>
                    <a:pt x="16" y="10"/>
                  </a:cubicBezTo>
                  <a:cubicBezTo>
                    <a:pt x="16" y="10"/>
                    <a:pt x="16" y="10"/>
                    <a:pt x="16" y="10"/>
                  </a:cubicBezTo>
                  <a:cubicBezTo>
                    <a:pt x="17" y="10"/>
                    <a:pt x="18" y="10"/>
                    <a:pt x="18" y="10"/>
                  </a:cubicBezTo>
                  <a:cubicBezTo>
                    <a:pt x="18" y="10"/>
                    <a:pt x="18" y="10"/>
                    <a:pt x="18" y="10"/>
                  </a:cubicBezTo>
                  <a:cubicBezTo>
                    <a:pt x="18" y="10"/>
                    <a:pt x="18" y="10"/>
                    <a:pt x="18" y="10"/>
                  </a:cubicBezTo>
                  <a:cubicBezTo>
                    <a:pt x="18" y="10"/>
                    <a:pt x="18" y="10"/>
                    <a:pt x="19" y="10"/>
                  </a:cubicBezTo>
                  <a:cubicBezTo>
                    <a:pt x="19" y="10"/>
                    <a:pt x="19" y="10"/>
                    <a:pt x="19" y="10"/>
                  </a:cubicBezTo>
                  <a:cubicBezTo>
                    <a:pt x="19" y="10"/>
                    <a:pt x="20" y="10"/>
                    <a:pt x="20" y="10"/>
                  </a:cubicBezTo>
                  <a:cubicBezTo>
                    <a:pt x="20" y="10"/>
                    <a:pt x="20" y="10"/>
                    <a:pt x="20" y="10"/>
                  </a:cubicBezTo>
                  <a:cubicBezTo>
                    <a:pt x="20" y="10"/>
                    <a:pt x="21" y="10"/>
                    <a:pt x="21" y="10"/>
                  </a:cubicBezTo>
                  <a:cubicBezTo>
                    <a:pt x="21" y="11"/>
                    <a:pt x="22" y="10"/>
                    <a:pt x="22" y="10"/>
                  </a:cubicBezTo>
                  <a:cubicBezTo>
                    <a:pt x="22" y="10"/>
                    <a:pt x="22" y="10"/>
                    <a:pt x="22" y="10"/>
                  </a:cubicBezTo>
                  <a:cubicBezTo>
                    <a:pt x="23" y="10"/>
                    <a:pt x="23" y="10"/>
                    <a:pt x="24" y="10"/>
                  </a:cubicBezTo>
                  <a:cubicBezTo>
                    <a:pt x="24" y="10"/>
                    <a:pt x="24" y="10"/>
                    <a:pt x="24" y="10"/>
                  </a:cubicBezTo>
                  <a:cubicBezTo>
                    <a:pt x="24" y="10"/>
                    <a:pt x="24" y="10"/>
                    <a:pt x="24" y="9"/>
                  </a:cubicBezTo>
                  <a:cubicBezTo>
                    <a:pt x="25" y="9"/>
                    <a:pt x="25" y="9"/>
                    <a:pt x="25" y="9"/>
                  </a:cubicBezTo>
                  <a:cubicBezTo>
                    <a:pt x="25" y="9"/>
                    <a:pt x="25" y="9"/>
                    <a:pt x="25" y="9"/>
                  </a:cubicBezTo>
                  <a:cubicBezTo>
                    <a:pt x="25" y="9"/>
                    <a:pt x="25" y="9"/>
                    <a:pt x="25" y="9"/>
                  </a:cubicBezTo>
                  <a:cubicBezTo>
                    <a:pt x="26" y="8"/>
                    <a:pt x="26" y="8"/>
                    <a:pt x="26" y="7"/>
                  </a:cubicBezTo>
                  <a:cubicBezTo>
                    <a:pt x="27" y="7"/>
                    <a:pt x="27" y="7"/>
                    <a:pt x="27" y="7"/>
                  </a:cubicBezTo>
                  <a:cubicBezTo>
                    <a:pt x="27" y="7"/>
                    <a:pt x="27" y="7"/>
                    <a:pt x="27" y="7"/>
                  </a:cubicBezTo>
                  <a:cubicBezTo>
                    <a:pt x="27" y="7"/>
                    <a:pt x="27" y="6"/>
                    <a:pt x="27" y="6"/>
                  </a:cubicBezTo>
                  <a:cubicBezTo>
                    <a:pt x="27" y="6"/>
                    <a:pt x="28" y="6"/>
                    <a:pt x="28" y="6"/>
                  </a:cubicBezTo>
                  <a:cubicBezTo>
                    <a:pt x="28" y="6"/>
                    <a:pt x="28" y="6"/>
                    <a:pt x="29" y="6"/>
                  </a:cubicBezTo>
                  <a:cubicBezTo>
                    <a:pt x="29" y="5"/>
                    <a:pt x="29" y="5"/>
                    <a:pt x="29" y="5"/>
                  </a:cubicBezTo>
                  <a:cubicBezTo>
                    <a:pt x="29" y="5"/>
                    <a:pt x="29" y="5"/>
                    <a:pt x="29" y="5"/>
                  </a:cubicBezTo>
                  <a:cubicBezTo>
                    <a:pt x="29" y="5"/>
                    <a:pt x="29" y="5"/>
                    <a:pt x="29" y="5"/>
                  </a:cubicBezTo>
                  <a:cubicBezTo>
                    <a:pt x="29" y="5"/>
                    <a:pt x="29" y="5"/>
                    <a:pt x="29" y="5"/>
                  </a:cubicBezTo>
                  <a:cubicBezTo>
                    <a:pt x="29" y="5"/>
                    <a:pt x="29" y="5"/>
                    <a:pt x="29" y="5"/>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a:spLocks noEditPoints="1"/>
            </p:cNvSpPr>
            <p:nvPr userDrawn="1"/>
          </p:nvSpPr>
          <p:spPr bwMode="auto">
            <a:xfrm>
              <a:off x="659" y="4067"/>
              <a:ext cx="26" cy="21"/>
            </a:xfrm>
            <a:custGeom>
              <a:avLst/>
              <a:gdLst>
                <a:gd name="T0" fmla="*/ 9 w 27"/>
                <a:gd name="T1" fmla="*/ 15 h 22"/>
                <a:gd name="T2" fmla="*/ 10 w 27"/>
                <a:gd name="T3" fmla="*/ 16 h 22"/>
                <a:gd name="T4" fmla="*/ 12 w 27"/>
                <a:gd name="T5" fmla="*/ 18 h 22"/>
                <a:gd name="T6" fmla="*/ 12 w 27"/>
                <a:gd name="T7" fmla="*/ 20 h 22"/>
                <a:gd name="T8" fmla="*/ 12 w 27"/>
                <a:gd name="T9" fmla="*/ 21 h 22"/>
                <a:gd name="T10" fmla="*/ 11 w 27"/>
                <a:gd name="T11" fmla="*/ 21 h 22"/>
                <a:gd name="T12" fmla="*/ 8 w 27"/>
                <a:gd name="T13" fmla="*/ 20 h 22"/>
                <a:gd name="T14" fmla="*/ 9 w 27"/>
                <a:gd name="T15" fmla="*/ 19 h 22"/>
                <a:gd name="T16" fmla="*/ 8 w 27"/>
                <a:gd name="T17" fmla="*/ 16 h 22"/>
                <a:gd name="T18" fmla="*/ 8 w 27"/>
                <a:gd name="T19" fmla="*/ 15 h 22"/>
                <a:gd name="T20" fmla="*/ 7 w 27"/>
                <a:gd name="T21" fmla="*/ 14 h 22"/>
                <a:gd name="T22" fmla="*/ 19 w 27"/>
                <a:gd name="T23" fmla="*/ 11 h 22"/>
                <a:gd name="T24" fmla="*/ 26 w 27"/>
                <a:gd name="T25" fmla="*/ 0 h 22"/>
                <a:gd name="T26" fmla="*/ 26 w 27"/>
                <a:gd name="T27" fmla="*/ 3 h 22"/>
                <a:gd name="T28" fmla="*/ 23 w 27"/>
                <a:gd name="T29" fmla="*/ 5 h 22"/>
                <a:gd name="T30" fmla="*/ 21 w 27"/>
                <a:gd name="T31" fmla="*/ 7 h 22"/>
                <a:gd name="T32" fmla="*/ 20 w 27"/>
                <a:gd name="T33" fmla="*/ 7 h 22"/>
                <a:gd name="T34" fmla="*/ 21 w 27"/>
                <a:gd name="T35" fmla="*/ 9 h 22"/>
                <a:gd name="T36" fmla="*/ 22 w 27"/>
                <a:gd name="T37" fmla="*/ 9 h 22"/>
                <a:gd name="T38" fmla="*/ 25 w 27"/>
                <a:gd name="T39" fmla="*/ 9 h 22"/>
                <a:gd name="T40" fmla="*/ 27 w 27"/>
                <a:gd name="T41" fmla="*/ 9 h 22"/>
                <a:gd name="T42" fmla="*/ 23 w 27"/>
                <a:gd name="T43" fmla="*/ 11 h 22"/>
                <a:gd name="T44" fmla="*/ 19 w 27"/>
                <a:gd name="T45" fmla="*/ 12 h 22"/>
                <a:gd name="T46" fmla="*/ 16 w 27"/>
                <a:gd name="T47" fmla="*/ 12 h 22"/>
                <a:gd name="T48" fmla="*/ 14 w 27"/>
                <a:gd name="T49" fmla="*/ 11 h 22"/>
                <a:gd name="T50" fmla="*/ 13 w 27"/>
                <a:gd name="T51" fmla="*/ 11 h 22"/>
                <a:gd name="T52" fmla="*/ 11 w 27"/>
                <a:gd name="T53" fmla="*/ 11 h 22"/>
                <a:gd name="T54" fmla="*/ 9 w 27"/>
                <a:gd name="T55" fmla="*/ 12 h 22"/>
                <a:gd name="T56" fmla="*/ 7 w 27"/>
                <a:gd name="T57" fmla="*/ 12 h 22"/>
                <a:gd name="T58" fmla="*/ 5 w 27"/>
                <a:gd name="T59" fmla="*/ 12 h 22"/>
                <a:gd name="T60" fmla="*/ 2 w 27"/>
                <a:gd name="T61" fmla="*/ 11 h 22"/>
                <a:gd name="T62" fmla="*/ 1 w 27"/>
                <a:gd name="T63" fmla="*/ 12 h 22"/>
                <a:gd name="T64" fmla="*/ 0 w 27"/>
                <a:gd name="T65" fmla="*/ 10 h 22"/>
                <a:gd name="T66" fmla="*/ 4 w 27"/>
                <a:gd name="T67" fmla="*/ 9 h 22"/>
                <a:gd name="T68" fmla="*/ 6 w 27"/>
                <a:gd name="T69" fmla="*/ 9 h 22"/>
                <a:gd name="T70" fmla="*/ 8 w 27"/>
                <a:gd name="T71" fmla="*/ 8 h 22"/>
                <a:gd name="T72" fmla="*/ 7 w 27"/>
                <a:gd name="T73" fmla="*/ 6 h 22"/>
                <a:gd name="T74" fmla="*/ 6 w 27"/>
                <a:gd name="T75" fmla="*/ 5 h 22"/>
                <a:gd name="T76" fmla="*/ 4 w 27"/>
                <a:gd name="T77" fmla="*/ 2 h 22"/>
                <a:gd name="T78" fmla="*/ 4 w 27"/>
                <a:gd name="T79" fmla="*/ 1 h 22"/>
                <a:gd name="T80" fmla="*/ 6 w 27"/>
                <a:gd name="T81" fmla="*/ 2 h 22"/>
                <a:gd name="T82" fmla="*/ 7 w 27"/>
                <a:gd name="T83" fmla="*/ 3 h 22"/>
                <a:gd name="T84" fmla="*/ 9 w 27"/>
                <a:gd name="T85" fmla="*/ 3 h 22"/>
                <a:gd name="T86" fmla="*/ 10 w 27"/>
                <a:gd name="T87" fmla="*/ 4 h 22"/>
                <a:gd name="T88" fmla="*/ 12 w 27"/>
                <a:gd name="T89" fmla="*/ 5 h 22"/>
                <a:gd name="T90" fmla="*/ 16 w 27"/>
                <a:gd name="T91" fmla="*/ 5 h 22"/>
                <a:gd name="T92" fmla="*/ 17 w 27"/>
                <a:gd name="T93" fmla="*/ 4 h 22"/>
                <a:gd name="T94" fmla="*/ 20 w 27"/>
                <a:gd name="T95" fmla="*/ 4 h 22"/>
                <a:gd name="T96" fmla="*/ 21 w 27"/>
                <a:gd name="T97" fmla="*/ 3 h 22"/>
                <a:gd name="T98" fmla="*/ 25 w 27"/>
                <a:gd name="T99" fmla="*/ 1 h 22"/>
                <a:gd name="T100" fmla="*/ 26 w 27"/>
                <a:gd name="T10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 h="22">
                  <a:moveTo>
                    <a:pt x="8" y="14"/>
                  </a:moveTo>
                  <a:cubicBezTo>
                    <a:pt x="8" y="14"/>
                    <a:pt x="8" y="14"/>
                    <a:pt x="8" y="14"/>
                  </a:cubicBezTo>
                  <a:cubicBezTo>
                    <a:pt x="8" y="14"/>
                    <a:pt x="9" y="14"/>
                    <a:pt x="9" y="15"/>
                  </a:cubicBezTo>
                  <a:cubicBezTo>
                    <a:pt x="9" y="15"/>
                    <a:pt x="9" y="15"/>
                    <a:pt x="9" y="15"/>
                  </a:cubicBezTo>
                  <a:cubicBezTo>
                    <a:pt x="9" y="15"/>
                    <a:pt x="9" y="15"/>
                    <a:pt x="9" y="15"/>
                  </a:cubicBezTo>
                  <a:cubicBezTo>
                    <a:pt x="9" y="15"/>
                    <a:pt x="9" y="15"/>
                    <a:pt x="9" y="15"/>
                  </a:cubicBezTo>
                  <a:cubicBezTo>
                    <a:pt x="9" y="15"/>
                    <a:pt x="9" y="15"/>
                    <a:pt x="10" y="15"/>
                  </a:cubicBezTo>
                  <a:cubicBezTo>
                    <a:pt x="10" y="16"/>
                    <a:pt x="10" y="16"/>
                    <a:pt x="10" y="16"/>
                  </a:cubicBezTo>
                  <a:cubicBezTo>
                    <a:pt x="10" y="16"/>
                    <a:pt x="10" y="16"/>
                    <a:pt x="10" y="16"/>
                  </a:cubicBezTo>
                  <a:cubicBezTo>
                    <a:pt x="10" y="16"/>
                    <a:pt x="10" y="16"/>
                    <a:pt x="10" y="16"/>
                  </a:cubicBezTo>
                  <a:cubicBezTo>
                    <a:pt x="10" y="16"/>
                    <a:pt x="10" y="16"/>
                    <a:pt x="10" y="16"/>
                  </a:cubicBezTo>
                  <a:cubicBezTo>
                    <a:pt x="11" y="17"/>
                    <a:pt x="11" y="17"/>
                    <a:pt x="11" y="17"/>
                  </a:cubicBezTo>
                  <a:cubicBezTo>
                    <a:pt x="11" y="17"/>
                    <a:pt x="11" y="17"/>
                    <a:pt x="11" y="18"/>
                  </a:cubicBezTo>
                  <a:cubicBezTo>
                    <a:pt x="11" y="18"/>
                    <a:pt x="11" y="18"/>
                    <a:pt x="11" y="18"/>
                  </a:cubicBezTo>
                  <a:cubicBezTo>
                    <a:pt x="11" y="18"/>
                    <a:pt x="11" y="18"/>
                    <a:pt x="12" y="18"/>
                  </a:cubicBezTo>
                  <a:cubicBezTo>
                    <a:pt x="12" y="18"/>
                    <a:pt x="12" y="18"/>
                    <a:pt x="12" y="18"/>
                  </a:cubicBezTo>
                  <a:cubicBezTo>
                    <a:pt x="12" y="19"/>
                    <a:pt x="12" y="19"/>
                    <a:pt x="12" y="19"/>
                  </a:cubicBezTo>
                  <a:cubicBezTo>
                    <a:pt x="12" y="19"/>
                    <a:pt x="12" y="19"/>
                    <a:pt x="12" y="19"/>
                  </a:cubicBezTo>
                  <a:cubicBezTo>
                    <a:pt x="12" y="19"/>
                    <a:pt x="12" y="20"/>
                    <a:pt x="12" y="20"/>
                  </a:cubicBezTo>
                  <a:cubicBezTo>
                    <a:pt x="12" y="20"/>
                    <a:pt x="12" y="20"/>
                    <a:pt x="12" y="20"/>
                  </a:cubicBezTo>
                  <a:cubicBezTo>
                    <a:pt x="12" y="20"/>
                    <a:pt x="12" y="20"/>
                    <a:pt x="12" y="20"/>
                  </a:cubicBezTo>
                  <a:cubicBezTo>
                    <a:pt x="12" y="20"/>
                    <a:pt x="12" y="20"/>
                    <a:pt x="12" y="20"/>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2"/>
                    <a:pt x="11" y="22"/>
                  </a:cubicBezTo>
                  <a:cubicBezTo>
                    <a:pt x="11" y="21"/>
                    <a:pt x="11" y="21"/>
                    <a:pt x="11" y="21"/>
                  </a:cubicBezTo>
                  <a:cubicBezTo>
                    <a:pt x="11" y="21"/>
                    <a:pt x="11" y="21"/>
                    <a:pt x="11" y="21"/>
                  </a:cubicBezTo>
                  <a:cubicBezTo>
                    <a:pt x="11" y="21"/>
                    <a:pt x="11" y="21"/>
                    <a:pt x="11" y="21"/>
                  </a:cubicBezTo>
                  <a:cubicBezTo>
                    <a:pt x="11" y="21"/>
                    <a:pt x="10" y="21"/>
                    <a:pt x="10" y="21"/>
                  </a:cubicBezTo>
                  <a:cubicBezTo>
                    <a:pt x="10" y="21"/>
                    <a:pt x="10" y="21"/>
                    <a:pt x="10" y="21"/>
                  </a:cubicBezTo>
                  <a:cubicBezTo>
                    <a:pt x="10" y="21"/>
                    <a:pt x="10" y="21"/>
                    <a:pt x="10" y="21"/>
                  </a:cubicBezTo>
                  <a:cubicBezTo>
                    <a:pt x="10" y="21"/>
                    <a:pt x="9" y="20"/>
                    <a:pt x="9" y="20"/>
                  </a:cubicBezTo>
                  <a:cubicBezTo>
                    <a:pt x="8" y="20"/>
                    <a:pt x="8" y="20"/>
                    <a:pt x="8" y="20"/>
                  </a:cubicBezTo>
                  <a:cubicBezTo>
                    <a:pt x="8" y="20"/>
                    <a:pt x="8" y="20"/>
                    <a:pt x="8" y="20"/>
                  </a:cubicBezTo>
                  <a:cubicBezTo>
                    <a:pt x="8" y="20"/>
                    <a:pt x="8" y="20"/>
                    <a:pt x="8" y="20"/>
                  </a:cubicBezTo>
                  <a:cubicBezTo>
                    <a:pt x="7" y="20"/>
                    <a:pt x="8" y="20"/>
                    <a:pt x="7" y="20"/>
                  </a:cubicBezTo>
                  <a:cubicBezTo>
                    <a:pt x="8" y="20"/>
                    <a:pt x="8" y="19"/>
                    <a:pt x="8" y="19"/>
                  </a:cubicBezTo>
                  <a:cubicBezTo>
                    <a:pt x="8" y="19"/>
                    <a:pt x="8" y="19"/>
                    <a:pt x="9" y="19"/>
                  </a:cubicBezTo>
                  <a:cubicBezTo>
                    <a:pt x="9" y="19"/>
                    <a:pt x="8" y="18"/>
                    <a:pt x="8" y="18"/>
                  </a:cubicBezTo>
                  <a:cubicBezTo>
                    <a:pt x="8" y="18"/>
                    <a:pt x="8" y="18"/>
                    <a:pt x="8" y="18"/>
                  </a:cubicBezTo>
                  <a:cubicBezTo>
                    <a:pt x="8" y="17"/>
                    <a:pt x="8" y="17"/>
                    <a:pt x="8" y="17"/>
                  </a:cubicBezTo>
                  <a:cubicBezTo>
                    <a:pt x="8" y="17"/>
                    <a:pt x="8" y="17"/>
                    <a:pt x="8" y="17"/>
                  </a:cubicBezTo>
                  <a:cubicBezTo>
                    <a:pt x="8" y="16"/>
                    <a:pt x="8" y="16"/>
                    <a:pt x="8" y="16"/>
                  </a:cubicBezTo>
                  <a:cubicBezTo>
                    <a:pt x="8" y="16"/>
                    <a:pt x="8" y="16"/>
                    <a:pt x="8" y="15"/>
                  </a:cubicBezTo>
                  <a:cubicBezTo>
                    <a:pt x="8" y="15"/>
                    <a:pt x="8" y="15"/>
                    <a:pt x="7" y="15"/>
                  </a:cubicBezTo>
                  <a:cubicBezTo>
                    <a:pt x="7" y="15"/>
                    <a:pt x="7" y="15"/>
                    <a:pt x="8" y="15"/>
                  </a:cubicBezTo>
                  <a:cubicBezTo>
                    <a:pt x="8" y="15"/>
                    <a:pt x="8" y="15"/>
                    <a:pt x="8" y="15"/>
                  </a:cubicBezTo>
                  <a:cubicBezTo>
                    <a:pt x="8" y="15"/>
                    <a:pt x="8" y="15"/>
                    <a:pt x="8" y="15"/>
                  </a:cubicBezTo>
                  <a:cubicBezTo>
                    <a:pt x="8" y="15"/>
                    <a:pt x="8" y="15"/>
                    <a:pt x="8" y="15"/>
                  </a:cubicBezTo>
                  <a:cubicBezTo>
                    <a:pt x="8" y="15"/>
                    <a:pt x="7" y="15"/>
                    <a:pt x="8" y="15"/>
                  </a:cubicBezTo>
                  <a:cubicBezTo>
                    <a:pt x="8" y="15"/>
                    <a:pt x="8" y="15"/>
                    <a:pt x="8" y="15"/>
                  </a:cubicBezTo>
                  <a:cubicBezTo>
                    <a:pt x="8" y="15"/>
                    <a:pt x="7" y="15"/>
                    <a:pt x="7" y="14"/>
                  </a:cubicBezTo>
                  <a:cubicBezTo>
                    <a:pt x="7" y="14"/>
                    <a:pt x="7" y="14"/>
                    <a:pt x="7" y="14"/>
                  </a:cubicBezTo>
                  <a:cubicBezTo>
                    <a:pt x="7" y="14"/>
                    <a:pt x="7" y="14"/>
                    <a:pt x="7" y="14"/>
                  </a:cubicBezTo>
                  <a:cubicBezTo>
                    <a:pt x="7" y="14"/>
                    <a:pt x="7" y="14"/>
                    <a:pt x="7" y="14"/>
                  </a:cubicBezTo>
                  <a:cubicBezTo>
                    <a:pt x="7" y="14"/>
                    <a:pt x="7" y="14"/>
                    <a:pt x="7" y="14"/>
                  </a:cubicBezTo>
                  <a:cubicBezTo>
                    <a:pt x="7" y="13"/>
                    <a:pt x="8" y="14"/>
                    <a:pt x="8" y="14"/>
                  </a:cubicBezTo>
                  <a:close/>
                  <a:moveTo>
                    <a:pt x="19" y="11"/>
                  </a:moveTo>
                  <a:cubicBezTo>
                    <a:pt x="19" y="11"/>
                    <a:pt x="19" y="11"/>
                    <a:pt x="19" y="11"/>
                  </a:cubicBezTo>
                  <a:cubicBezTo>
                    <a:pt x="19" y="11"/>
                    <a:pt x="19" y="11"/>
                    <a:pt x="19" y="11"/>
                  </a:cubicBezTo>
                  <a:cubicBezTo>
                    <a:pt x="19" y="11"/>
                    <a:pt x="19" y="11"/>
                    <a:pt x="19" y="11"/>
                  </a:cubicBezTo>
                  <a:cubicBezTo>
                    <a:pt x="19" y="11"/>
                    <a:pt x="19" y="11"/>
                    <a:pt x="19" y="11"/>
                  </a:cubicBezTo>
                  <a:close/>
                  <a:moveTo>
                    <a:pt x="26" y="0"/>
                  </a:moveTo>
                  <a:cubicBezTo>
                    <a:pt x="27" y="1"/>
                    <a:pt x="27" y="1"/>
                    <a:pt x="27" y="1"/>
                  </a:cubicBezTo>
                  <a:cubicBezTo>
                    <a:pt x="27" y="1"/>
                    <a:pt x="27" y="1"/>
                    <a:pt x="27" y="1"/>
                  </a:cubicBezTo>
                  <a:cubicBezTo>
                    <a:pt x="27" y="1"/>
                    <a:pt x="27" y="1"/>
                    <a:pt x="27" y="1"/>
                  </a:cubicBezTo>
                  <a:cubicBezTo>
                    <a:pt x="27" y="1"/>
                    <a:pt x="27" y="2"/>
                    <a:pt x="27" y="3"/>
                  </a:cubicBezTo>
                  <a:cubicBezTo>
                    <a:pt x="27" y="3"/>
                    <a:pt x="27" y="3"/>
                    <a:pt x="26" y="3"/>
                  </a:cubicBezTo>
                  <a:cubicBezTo>
                    <a:pt x="26" y="4"/>
                    <a:pt x="26" y="4"/>
                    <a:pt x="25" y="5"/>
                  </a:cubicBezTo>
                  <a:cubicBezTo>
                    <a:pt x="25" y="5"/>
                    <a:pt x="25" y="5"/>
                    <a:pt x="25" y="5"/>
                  </a:cubicBezTo>
                  <a:cubicBezTo>
                    <a:pt x="25" y="5"/>
                    <a:pt x="24" y="5"/>
                    <a:pt x="24" y="5"/>
                  </a:cubicBezTo>
                  <a:cubicBezTo>
                    <a:pt x="24" y="5"/>
                    <a:pt x="24" y="5"/>
                    <a:pt x="24" y="5"/>
                  </a:cubicBezTo>
                  <a:cubicBezTo>
                    <a:pt x="24" y="5"/>
                    <a:pt x="23" y="5"/>
                    <a:pt x="23" y="5"/>
                  </a:cubicBezTo>
                  <a:cubicBezTo>
                    <a:pt x="23" y="5"/>
                    <a:pt x="23" y="6"/>
                    <a:pt x="23" y="6"/>
                  </a:cubicBezTo>
                  <a:cubicBezTo>
                    <a:pt x="23" y="6"/>
                    <a:pt x="23" y="6"/>
                    <a:pt x="22" y="6"/>
                  </a:cubicBezTo>
                  <a:cubicBezTo>
                    <a:pt x="22" y="6"/>
                    <a:pt x="22" y="6"/>
                    <a:pt x="22" y="6"/>
                  </a:cubicBezTo>
                  <a:cubicBezTo>
                    <a:pt x="22" y="6"/>
                    <a:pt x="22" y="6"/>
                    <a:pt x="22" y="6"/>
                  </a:cubicBezTo>
                  <a:cubicBezTo>
                    <a:pt x="22" y="6"/>
                    <a:pt x="22" y="6"/>
                    <a:pt x="21" y="7"/>
                  </a:cubicBezTo>
                  <a:cubicBezTo>
                    <a:pt x="21" y="7"/>
                    <a:pt x="21" y="7"/>
                    <a:pt x="21" y="7"/>
                  </a:cubicBezTo>
                  <a:cubicBezTo>
                    <a:pt x="21" y="7"/>
                    <a:pt x="21" y="7"/>
                    <a:pt x="21" y="7"/>
                  </a:cubicBezTo>
                  <a:cubicBezTo>
                    <a:pt x="21" y="7"/>
                    <a:pt x="21" y="7"/>
                    <a:pt x="21" y="7"/>
                  </a:cubicBezTo>
                  <a:cubicBezTo>
                    <a:pt x="21" y="7"/>
                    <a:pt x="20" y="7"/>
                    <a:pt x="20" y="7"/>
                  </a:cubicBezTo>
                  <a:cubicBezTo>
                    <a:pt x="20" y="7"/>
                    <a:pt x="20" y="7"/>
                    <a:pt x="20" y="7"/>
                  </a:cubicBezTo>
                  <a:cubicBezTo>
                    <a:pt x="20" y="7"/>
                    <a:pt x="20" y="7"/>
                    <a:pt x="20" y="7"/>
                  </a:cubicBezTo>
                  <a:cubicBezTo>
                    <a:pt x="20" y="7"/>
                    <a:pt x="20" y="8"/>
                    <a:pt x="20" y="8"/>
                  </a:cubicBezTo>
                  <a:cubicBezTo>
                    <a:pt x="19" y="8"/>
                    <a:pt x="19" y="8"/>
                    <a:pt x="20" y="8"/>
                  </a:cubicBezTo>
                  <a:cubicBezTo>
                    <a:pt x="20" y="8"/>
                    <a:pt x="20" y="9"/>
                    <a:pt x="20" y="9"/>
                  </a:cubicBezTo>
                  <a:cubicBezTo>
                    <a:pt x="20" y="9"/>
                    <a:pt x="21" y="9"/>
                    <a:pt x="21" y="9"/>
                  </a:cubicBezTo>
                  <a:cubicBezTo>
                    <a:pt x="21" y="9"/>
                    <a:pt x="21" y="9"/>
                    <a:pt x="21" y="9"/>
                  </a:cubicBezTo>
                  <a:cubicBezTo>
                    <a:pt x="21" y="9"/>
                    <a:pt x="21" y="9"/>
                    <a:pt x="21" y="9"/>
                  </a:cubicBezTo>
                  <a:cubicBezTo>
                    <a:pt x="22" y="9"/>
                    <a:pt x="22" y="9"/>
                    <a:pt x="22" y="9"/>
                  </a:cubicBezTo>
                  <a:cubicBezTo>
                    <a:pt x="22" y="9"/>
                    <a:pt x="22" y="9"/>
                    <a:pt x="22" y="9"/>
                  </a:cubicBezTo>
                  <a:cubicBezTo>
                    <a:pt x="22" y="9"/>
                    <a:pt x="22" y="9"/>
                    <a:pt x="22" y="9"/>
                  </a:cubicBezTo>
                  <a:cubicBezTo>
                    <a:pt x="22" y="9"/>
                    <a:pt x="23" y="9"/>
                    <a:pt x="23" y="9"/>
                  </a:cubicBezTo>
                  <a:cubicBezTo>
                    <a:pt x="23" y="9"/>
                    <a:pt x="23" y="9"/>
                    <a:pt x="23" y="9"/>
                  </a:cubicBezTo>
                  <a:cubicBezTo>
                    <a:pt x="23" y="9"/>
                    <a:pt x="23" y="9"/>
                    <a:pt x="23" y="9"/>
                  </a:cubicBezTo>
                  <a:cubicBezTo>
                    <a:pt x="23" y="9"/>
                    <a:pt x="23" y="9"/>
                    <a:pt x="23" y="9"/>
                  </a:cubicBezTo>
                  <a:cubicBezTo>
                    <a:pt x="24" y="9"/>
                    <a:pt x="24" y="9"/>
                    <a:pt x="25" y="9"/>
                  </a:cubicBezTo>
                  <a:cubicBezTo>
                    <a:pt x="25" y="9"/>
                    <a:pt x="25" y="9"/>
                    <a:pt x="25" y="9"/>
                  </a:cubicBezTo>
                  <a:cubicBezTo>
                    <a:pt x="25" y="9"/>
                    <a:pt x="25" y="9"/>
                    <a:pt x="26" y="9"/>
                  </a:cubicBezTo>
                  <a:cubicBezTo>
                    <a:pt x="26" y="9"/>
                    <a:pt x="26" y="9"/>
                    <a:pt x="26" y="9"/>
                  </a:cubicBezTo>
                  <a:cubicBezTo>
                    <a:pt x="26" y="9"/>
                    <a:pt x="27" y="9"/>
                    <a:pt x="27" y="9"/>
                  </a:cubicBezTo>
                  <a:cubicBezTo>
                    <a:pt x="27" y="9"/>
                    <a:pt x="27" y="9"/>
                    <a:pt x="27" y="9"/>
                  </a:cubicBezTo>
                  <a:cubicBezTo>
                    <a:pt x="27" y="9"/>
                    <a:pt x="27" y="9"/>
                    <a:pt x="27" y="9"/>
                  </a:cubicBezTo>
                  <a:cubicBezTo>
                    <a:pt x="26" y="9"/>
                    <a:pt x="26" y="10"/>
                    <a:pt x="26" y="10"/>
                  </a:cubicBezTo>
                  <a:cubicBezTo>
                    <a:pt x="26" y="10"/>
                    <a:pt x="26" y="10"/>
                    <a:pt x="25" y="10"/>
                  </a:cubicBezTo>
                  <a:cubicBezTo>
                    <a:pt x="25" y="10"/>
                    <a:pt x="24" y="11"/>
                    <a:pt x="24" y="11"/>
                  </a:cubicBezTo>
                  <a:cubicBezTo>
                    <a:pt x="24" y="11"/>
                    <a:pt x="24" y="11"/>
                    <a:pt x="23" y="11"/>
                  </a:cubicBezTo>
                  <a:cubicBezTo>
                    <a:pt x="23" y="11"/>
                    <a:pt x="23" y="11"/>
                    <a:pt x="22" y="11"/>
                  </a:cubicBezTo>
                  <a:cubicBezTo>
                    <a:pt x="22" y="11"/>
                    <a:pt x="22" y="12"/>
                    <a:pt x="22" y="12"/>
                  </a:cubicBezTo>
                  <a:cubicBezTo>
                    <a:pt x="22" y="12"/>
                    <a:pt x="21" y="12"/>
                    <a:pt x="21" y="12"/>
                  </a:cubicBezTo>
                  <a:cubicBezTo>
                    <a:pt x="20" y="12"/>
                    <a:pt x="20" y="12"/>
                    <a:pt x="19" y="12"/>
                  </a:cubicBezTo>
                  <a:cubicBezTo>
                    <a:pt x="19" y="12"/>
                    <a:pt x="19" y="12"/>
                    <a:pt x="19" y="12"/>
                  </a:cubicBezTo>
                  <a:cubicBezTo>
                    <a:pt x="18" y="12"/>
                    <a:pt x="18" y="12"/>
                    <a:pt x="18" y="12"/>
                  </a:cubicBezTo>
                  <a:cubicBezTo>
                    <a:pt x="18" y="12"/>
                    <a:pt x="17" y="12"/>
                    <a:pt x="17" y="12"/>
                  </a:cubicBezTo>
                  <a:cubicBezTo>
                    <a:pt x="17" y="11"/>
                    <a:pt x="17" y="11"/>
                    <a:pt x="17" y="11"/>
                  </a:cubicBezTo>
                  <a:cubicBezTo>
                    <a:pt x="17" y="11"/>
                    <a:pt x="16" y="12"/>
                    <a:pt x="16" y="11"/>
                  </a:cubicBezTo>
                  <a:cubicBezTo>
                    <a:pt x="16" y="12"/>
                    <a:pt x="16" y="12"/>
                    <a:pt x="16" y="12"/>
                  </a:cubicBezTo>
                  <a:cubicBezTo>
                    <a:pt x="16" y="11"/>
                    <a:pt x="16" y="11"/>
                    <a:pt x="16" y="11"/>
                  </a:cubicBezTo>
                  <a:cubicBezTo>
                    <a:pt x="16" y="11"/>
                    <a:pt x="16" y="11"/>
                    <a:pt x="16" y="11"/>
                  </a:cubicBezTo>
                  <a:cubicBezTo>
                    <a:pt x="16" y="11"/>
                    <a:pt x="16" y="11"/>
                    <a:pt x="16" y="11"/>
                  </a:cubicBezTo>
                  <a:cubicBezTo>
                    <a:pt x="16" y="11"/>
                    <a:pt x="16" y="11"/>
                    <a:pt x="16" y="11"/>
                  </a:cubicBezTo>
                  <a:cubicBezTo>
                    <a:pt x="15" y="11"/>
                    <a:pt x="14" y="11"/>
                    <a:pt x="14" y="11"/>
                  </a:cubicBezTo>
                  <a:cubicBezTo>
                    <a:pt x="14"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2" y="11"/>
                    <a:pt x="12" y="11"/>
                  </a:cubicBezTo>
                  <a:cubicBezTo>
                    <a:pt x="12" y="11"/>
                    <a:pt x="11" y="11"/>
                    <a:pt x="11" y="11"/>
                  </a:cubicBezTo>
                  <a:cubicBezTo>
                    <a:pt x="11" y="11"/>
                    <a:pt x="11" y="11"/>
                    <a:pt x="11" y="11"/>
                  </a:cubicBezTo>
                  <a:cubicBezTo>
                    <a:pt x="11" y="11"/>
                    <a:pt x="11" y="11"/>
                    <a:pt x="11" y="11"/>
                  </a:cubicBezTo>
                  <a:cubicBezTo>
                    <a:pt x="11" y="11"/>
                    <a:pt x="11" y="11"/>
                    <a:pt x="11" y="11"/>
                  </a:cubicBezTo>
                  <a:cubicBezTo>
                    <a:pt x="11" y="11"/>
                    <a:pt x="10" y="12"/>
                    <a:pt x="10" y="12"/>
                  </a:cubicBezTo>
                  <a:cubicBezTo>
                    <a:pt x="10" y="12"/>
                    <a:pt x="10" y="12"/>
                    <a:pt x="10" y="12"/>
                  </a:cubicBezTo>
                  <a:cubicBezTo>
                    <a:pt x="9" y="12"/>
                    <a:pt x="9" y="12"/>
                    <a:pt x="9" y="12"/>
                  </a:cubicBezTo>
                  <a:cubicBezTo>
                    <a:pt x="9" y="12"/>
                    <a:pt x="8" y="12"/>
                    <a:pt x="8" y="12"/>
                  </a:cubicBezTo>
                  <a:cubicBezTo>
                    <a:pt x="8" y="12"/>
                    <a:pt x="8" y="12"/>
                    <a:pt x="8" y="12"/>
                  </a:cubicBezTo>
                  <a:cubicBezTo>
                    <a:pt x="7" y="12"/>
                    <a:pt x="7" y="12"/>
                    <a:pt x="7" y="12"/>
                  </a:cubicBezTo>
                  <a:cubicBezTo>
                    <a:pt x="7" y="12"/>
                    <a:pt x="7" y="12"/>
                    <a:pt x="7" y="12"/>
                  </a:cubicBezTo>
                  <a:cubicBezTo>
                    <a:pt x="7" y="12"/>
                    <a:pt x="7" y="12"/>
                    <a:pt x="7" y="12"/>
                  </a:cubicBezTo>
                  <a:cubicBezTo>
                    <a:pt x="7" y="12"/>
                    <a:pt x="6" y="12"/>
                    <a:pt x="6" y="12"/>
                  </a:cubicBezTo>
                  <a:cubicBezTo>
                    <a:pt x="6" y="12"/>
                    <a:pt x="6" y="12"/>
                    <a:pt x="6" y="12"/>
                  </a:cubicBezTo>
                  <a:cubicBezTo>
                    <a:pt x="6" y="12"/>
                    <a:pt x="6" y="12"/>
                    <a:pt x="6" y="12"/>
                  </a:cubicBezTo>
                  <a:cubicBezTo>
                    <a:pt x="6" y="12"/>
                    <a:pt x="5" y="12"/>
                    <a:pt x="5" y="12"/>
                  </a:cubicBezTo>
                  <a:cubicBezTo>
                    <a:pt x="5" y="12"/>
                    <a:pt x="5" y="12"/>
                    <a:pt x="5" y="12"/>
                  </a:cubicBezTo>
                  <a:cubicBezTo>
                    <a:pt x="5" y="12"/>
                    <a:pt x="4" y="12"/>
                    <a:pt x="4" y="12"/>
                  </a:cubicBezTo>
                  <a:cubicBezTo>
                    <a:pt x="4" y="12"/>
                    <a:pt x="4" y="12"/>
                    <a:pt x="3" y="12"/>
                  </a:cubicBezTo>
                  <a:cubicBezTo>
                    <a:pt x="3" y="12"/>
                    <a:pt x="3" y="12"/>
                    <a:pt x="3" y="12"/>
                  </a:cubicBezTo>
                  <a:cubicBezTo>
                    <a:pt x="3" y="12"/>
                    <a:pt x="2" y="12"/>
                    <a:pt x="2" y="12"/>
                  </a:cubicBezTo>
                  <a:cubicBezTo>
                    <a:pt x="2" y="12"/>
                    <a:pt x="2" y="12"/>
                    <a:pt x="2" y="11"/>
                  </a:cubicBezTo>
                  <a:cubicBezTo>
                    <a:pt x="2" y="11"/>
                    <a:pt x="2" y="11"/>
                    <a:pt x="2" y="11"/>
                  </a:cubicBezTo>
                  <a:cubicBezTo>
                    <a:pt x="2"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1" y="12"/>
                    <a:pt x="1" y="12"/>
                    <a:pt x="1" y="12"/>
                  </a:cubicBezTo>
                  <a:cubicBezTo>
                    <a:pt x="0" y="11"/>
                    <a:pt x="0" y="11"/>
                    <a:pt x="0" y="11"/>
                  </a:cubicBezTo>
                  <a:cubicBezTo>
                    <a:pt x="0" y="11"/>
                    <a:pt x="0" y="11"/>
                    <a:pt x="0" y="11"/>
                  </a:cubicBezTo>
                  <a:cubicBezTo>
                    <a:pt x="0" y="10"/>
                    <a:pt x="0" y="10"/>
                    <a:pt x="0" y="10"/>
                  </a:cubicBezTo>
                  <a:cubicBezTo>
                    <a:pt x="1" y="10"/>
                    <a:pt x="1" y="10"/>
                    <a:pt x="1" y="10"/>
                  </a:cubicBezTo>
                  <a:cubicBezTo>
                    <a:pt x="2" y="10"/>
                    <a:pt x="2" y="10"/>
                    <a:pt x="2" y="10"/>
                  </a:cubicBezTo>
                  <a:cubicBezTo>
                    <a:pt x="2" y="10"/>
                    <a:pt x="3" y="10"/>
                    <a:pt x="3" y="10"/>
                  </a:cubicBezTo>
                  <a:cubicBezTo>
                    <a:pt x="3" y="10"/>
                    <a:pt x="3" y="10"/>
                    <a:pt x="3" y="10"/>
                  </a:cubicBezTo>
                  <a:cubicBezTo>
                    <a:pt x="3" y="10"/>
                    <a:pt x="4" y="9"/>
                    <a:pt x="4" y="9"/>
                  </a:cubicBezTo>
                  <a:cubicBezTo>
                    <a:pt x="4" y="9"/>
                    <a:pt x="4" y="9"/>
                    <a:pt x="4" y="9"/>
                  </a:cubicBezTo>
                  <a:cubicBezTo>
                    <a:pt x="4" y="9"/>
                    <a:pt x="4" y="9"/>
                    <a:pt x="5" y="9"/>
                  </a:cubicBezTo>
                  <a:cubicBezTo>
                    <a:pt x="5" y="9"/>
                    <a:pt x="5" y="9"/>
                    <a:pt x="5" y="9"/>
                  </a:cubicBezTo>
                  <a:cubicBezTo>
                    <a:pt x="5" y="9"/>
                    <a:pt x="5" y="9"/>
                    <a:pt x="5" y="9"/>
                  </a:cubicBezTo>
                  <a:cubicBezTo>
                    <a:pt x="5" y="9"/>
                    <a:pt x="6" y="9"/>
                    <a:pt x="6" y="9"/>
                  </a:cubicBezTo>
                  <a:cubicBezTo>
                    <a:pt x="6" y="9"/>
                    <a:pt x="7" y="9"/>
                    <a:pt x="7" y="9"/>
                  </a:cubicBezTo>
                  <a:cubicBezTo>
                    <a:pt x="7" y="9"/>
                    <a:pt x="8" y="9"/>
                    <a:pt x="8" y="8"/>
                  </a:cubicBezTo>
                  <a:cubicBezTo>
                    <a:pt x="8" y="8"/>
                    <a:pt x="8" y="8"/>
                    <a:pt x="8" y="8"/>
                  </a:cubicBezTo>
                  <a:cubicBezTo>
                    <a:pt x="8" y="8"/>
                    <a:pt x="8" y="8"/>
                    <a:pt x="8" y="8"/>
                  </a:cubicBezTo>
                  <a:cubicBezTo>
                    <a:pt x="8" y="8"/>
                    <a:pt x="8" y="8"/>
                    <a:pt x="8" y="8"/>
                  </a:cubicBezTo>
                  <a:cubicBezTo>
                    <a:pt x="8" y="8"/>
                    <a:pt x="8" y="8"/>
                    <a:pt x="8" y="8"/>
                  </a:cubicBezTo>
                  <a:cubicBezTo>
                    <a:pt x="8" y="8"/>
                    <a:pt x="8" y="7"/>
                    <a:pt x="8" y="7"/>
                  </a:cubicBezTo>
                  <a:cubicBezTo>
                    <a:pt x="8" y="7"/>
                    <a:pt x="8" y="7"/>
                    <a:pt x="8" y="7"/>
                  </a:cubicBezTo>
                  <a:cubicBezTo>
                    <a:pt x="8" y="7"/>
                    <a:pt x="7" y="7"/>
                    <a:pt x="7" y="6"/>
                  </a:cubicBezTo>
                  <a:cubicBezTo>
                    <a:pt x="7" y="6"/>
                    <a:pt x="7" y="6"/>
                    <a:pt x="7" y="6"/>
                  </a:cubicBezTo>
                  <a:cubicBezTo>
                    <a:pt x="7" y="6"/>
                    <a:pt x="7" y="6"/>
                    <a:pt x="7" y="6"/>
                  </a:cubicBezTo>
                  <a:cubicBezTo>
                    <a:pt x="7" y="6"/>
                    <a:pt x="7" y="5"/>
                    <a:pt x="7" y="5"/>
                  </a:cubicBezTo>
                  <a:cubicBezTo>
                    <a:pt x="7" y="5"/>
                    <a:pt x="7" y="5"/>
                    <a:pt x="7" y="5"/>
                  </a:cubicBezTo>
                  <a:cubicBezTo>
                    <a:pt x="6" y="5"/>
                    <a:pt x="6" y="5"/>
                    <a:pt x="6" y="5"/>
                  </a:cubicBezTo>
                  <a:cubicBezTo>
                    <a:pt x="6" y="5"/>
                    <a:pt x="6" y="5"/>
                    <a:pt x="6" y="5"/>
                  </a:cubicBezTo>
                  <a:cubicBezTo>
                    <a:pt x="6" y="5"/>
                    <a:pt x="6" y="5"/>
                    <a:pt x="5" y="5"/>
                  </a:cubicBezTo>
                  <a:cubicBezTo>
                    <a:pt x="5" y="4"/>
                    <a:pt x="5" y="4"/>
                    <a:pt x="5" y="4"/>
                  </a:cubicBezTo>
                  <a:cubicBezTo>
                    <a:pt x="5" y="4"/>
                    <a:pt x="5" y="4"/>
                    <a:pt x="4" y="4"/>
                  </a:cubicBezTo>
                  <a:cubicBezTo>
                    <a:pt x="4" y="3"/>
                    <a:pt x="4" y="3"/>
                    <a:pt x="4" y="3"/>
                  </a:cubicBezTo>
                  <a:cubicBezTo>
                    <a:pt x="4" y="3"/>
                    <a:pt x="4" y="3"/>
                    <a:pt x="4" y="2"/>
                  </a:cubicBezTo>
                  <a:cubicBezTo>
                    <a:pt x="4" y="2"/>
                    <a:pt x="4" y="2"/>
                    <a:pt x="4" y="2"/>
                  </a:cubicBezTo>
                  <a:cubicBezTo>
                    <a:pt x="4" y="2"/>
                    <a:pt x="4" y="2"/>
                    <a:pt x="4" y="2"/>
                  </a:cubicBezTo>
                  <a:cubicBezTo>
                    <a:pt x="4" y="1"/>
                    <a:pt x="4" y="1"/>
                    <a:pt x="4" y="1"/>
                  </a:cubicBezTo>
                  <a:cubicBezTo>
                    <a:pt x="4" y="1"/>
                    <a:pt x="4" y="1"/>
                    <a:pt x="4" y="1"/>
                  </a:cubicBezTo>
                  <a:cubicBezTo>
                    <a:pt x="4" y="1"/>
                    <a:pt x="4" y="1"/>
                    <a:pt x="4" y="1"/>
                  </a:cubicBezTo>
                  <a:cubicBezTo>
                    <a:pt x="4" y="1"/>
                    <a:pt x="5" y="1"/>
                    <a:pt x="5" y="1"/>
                  </a:cubicBezTo>
                  <a:cubicBezTo>
                    <a:pt x="5" y="1"/>
                    <a:pt x="5" y="1"/>
                    <a:pt x="5" y="1"/>
                  </a:cubicBezTo>
                  <a:cubicBezTo>
                    <a:pt x="5" y="1"/>
                    <a:pt x="6" y="1"/>
                    <a:pt x="6" y="1"/>
                  </a:cubicBezTo>
                  <a:cubicBezTo>
                    <a:pt x="6" y="1"/>
                    <a:pt x="6" y="2"/>
                    <a:pt x="6" y="2"/>
                  </a:cubicBezTo>
                  <a:cubicBezTo>
                    <a:pt x="6" y="2"/>
                    <a:pt x="6" y="2"/>
                    <a:pt x="6" y="2"/>
                  </a:cubicBezTo>
                  <a:cubicBezTo>
                    <a:pt x="6" y="2"/>
                    <a:pt x="6" y="2"/>
                    <a:pt x="6" y="2"/>
                  </a:cubicBezTo>
                  <a:cubicBezTo>
                    <a:pt x="6" y="2"/>
                    <a:pt x="6" y="2"/>
                    <a:pt x="6" y="2"/>
                  </a:cubicBezTo>
                  <a:cubicBezTo>
                    <a:pt x="7" y="2"/>
                    <a:pt x="7" y="3"/>
                    <a:pt x="7" y="3"/>
                  </a:cubicBezTo>
                  <a:cubicBezTo>
                    <a:pt x="7" y="3"/>
                    <a:pt x="7" y="3"/>
                    <a:pt x="7" y="3"/>
                  </a:cubicBezTo>
                  <a:cubicBezTo>
                    <a:pt x="7" y="3"/>
                    <a:pt x="7" y="3"/>
                    <a:pt x="7" y="3"/>
                  </a:cubicBezTo>
                  <a:cubicBezTo>
                    <a:pt x="8" y="3"/>
                    <a:pt x="8" y="3"/>
                    <a:pt x="8" y="3"/>
                  </a:cubicBezTo>
                  <a:cubicBezTo>
                    <a:pt x="8" y="3"/>
                    <a:pt x="8" y="3"/>
                    <a:pt x="8" y="3"/>
                  </a:cubicBezTo>
                  <a:cubicBezTo>
                    <a:pt x="8" y="3"/>
                    <a:pt x="8" y="3"/>
                    <a:pt x="8" y="3"/>
                  </a:cubicBezTo>
                  <a:cubicBezTo>
                    <a:pt x="9" y="3"/>
                    <a:pt x="9" y="3"/>
                    <a:pt x="9" y="3"/>
                  </a:cubicBezTo>
                  <a:cubicBezTo>
                    <a:pt x="9" y="3"/>
                    <a:pt x="9" y="3"/>
                    <a:pt x="9" y="3"/>
                  </a:cubicBezTo>
                  <a:cubicBezTo>
                    <a:pt x="9" y="3"/>
                    <a:pt x="9" y="3"/>
                    <a:pt x="9" y="3"/>
                  </a:cubicBezTo>
                  <a:cubicBezTo>
                    <a:pt x="9" y="4"/>
                    <a:pt x="9" y="4"/>
                    <a:pt x="9" y="4"/>
                  </a:cubicBezTo>
                  <a:cubicBezTo>
                    <a:pt x="9" y="4"/>
                    <a:pt x="9" y="4"/>
                    <a:pt x="9" y="4"/>
                  </a:cubicBezTo>
                  <a:cubicBezTo>
                    <a:pt x="10" y="4"/>
                    <a:pt x="10" y="4"/>
                    <a:pt x="10" y="4"/>
                  </a:cubicBezTo>
                  <a:cubicBezTo>
                    <a:pt x="10" y="4"/>
                    <a:pt x="10" y="4"/>
                    <a:pt x="10" y="4"/>
                  </a:cubicBezTo>
                  <a:cubicBezTo>
                    <a:pt x="10" y="4"/>
                    <a:pt x="10" y="4"/>
                    <a:pt x="10" y="5"/>
                  </a:cubicBezTo>
                  <a:cubicBezTo>
                    <a:pt x="10" y="5"/>
                    <a:pt x="10" y="5"/>
                    <a:pt x="10" y="5"/>
                  </a:cubicBezTo>
                  <a:cubicBezTo>
                    <a:pt x="10" y="5"/>
                    <a:pt x="11" y="5"/>
                    <a:pt x="11" y="5"/>
                  </a:cubicBezTo>
                  <a:cubicBezTo>
                    <a:pt x="11" y="5"/>
                    <a:pt x="11" y="5"/>
                    <a:pt x="11" y="5"/>
                  </a:cubicBezTo>
                  <a:cubicBezTo>
                    <a:pt x="11" y="5"/>
                    <a:pt x="12" y="5"/>
                    <a:pt x="12" y="5"/>
                  </a:cubicBezTo>
                  <a:cubicBezTo>
                    <a:pt x="12" y="6"/>
                    <a:pt x="13" y="6"/>
                    <a:pt x="13" y="6"/>
                  </a:cubicBezTo>
                  <a:cubicBezTo>
                    <a:pt x="13" y="5"/>
                    <a:pt x="13" y="6"/>
                    <a:pt x="14" y="6"/>
                  </a:cubicBezTo>
                  <a:cubicBezTo>
                    <a:pt x="14" y="6"/>
                    <a:pt x="14" y="6"/>
                    <a:pt x="14" y="6"/>
                  </a:cubicBezTo>
                  <a:cubicBezTo>
                    <a:pt x="15" y="6"/>
                    <a:pt x="15" y="6"/>
                    <a:pt x="15" y="5"/>
                  </a:cubicBezTo>
                  <a:cubicBezTo>
                    <a:pt x="15" y="5"/>
                    <a:pt x="16" y="5"/>
                    <a:pt x="16" y="5"/>
                  </a:cubicBezTo>
                  <a:cubicBezTo>
                    <a:pt x="16" y="5"/>
                    <a:pt x="16" y="5"/>
                    <a:pt x="16" y="5"/>
                  </a:cubicBezTo>
                  <a:cubicBezTo>
                    <a:pt x="16" y="5"/>
                    <a:pt x="16" y="5"/>
                    <a:pt x="16" y="5"/>
                  </a:cubicBezTo>
                  <a:cubicBezTo>
                    <a:pt x="16" y="5"/>
                    <a:pt x="16" y="5"/>
                    <a:pt x="16" y="5"/>
                  </a:cubicBezTo>
                  <a:cubicBezTo>
                    <a:pt x="17" y="5"/>
                    <a:pt x="17" y="5"/>
                    <a:pt x="17" y="4"/>
                  </a:cubicBezTo>
                  <a:cubicBezTo>
                    <a:pt x="17" y="4"/>
                    <a:pt x="17" y="4"/>
                    <a:pt x="17" y="4"/>
                  </a:cubicBezTo>
                  <a:cubicBezTo>
                    <a:pt x="17" y="4"/>
                    <a:pt x="17" y="4"/>
                    <a:pt x="17" y="4"/>
                  </a:cubicBezTo>
                  <a:cubicBezTo>
                    <a:pt x="17" y="4"/>
                    <a:pt x="18" y="4"/>
                    <a:pt x="18" y="4"/>
                  </a:cubicBezTo>
                  <a:cubicBezTo>
                    <a:pt x="18" y="4"/>
                    <a:pt x="19" y="4"/>
                    <a:pt x="19" y="4"/>
                  </a:cubicBezTo>
                  <a:cubicBezTo>
                    <a:pt x="19" y="4"/>
                    <a:pt x="19" y="4"/>
                    <a:pt x="19" y="4"/>
                  </a:cubicBezTo>
                  <a:cubicBezTo>
                    <a:pt x="19" y="4"/>
                    <a:pt x="20" y="4"/>
                    <a:pt x="20" y="4"/>
                  </a:cubicBezTo>
                  <a:cubicBezTo>
                    <a:pt x="20" y="3"/>
                    <a:pt x="20" y="3"/>
                    <a:pt x="20" y="3"/>
                  </a:cubicBezTo>
                  <a:cubicBezTo>
                    <a:pt x="20" y="3"/>
                    <a:pt x="20" y="3"/>
                    <a:pt x="20" y="3"/>
                  </a:cubicBezTo>
                  <a:cubicBezTo>
                    <a:pt x="20" y="3"/>
                    <a:pt x="21" y="3"/>
                    <a:pt x="21" y="3"/>
                  </a:cubicBezTo>
                  <a:cubicBezTo>
                    <a:pt x="21" y="3"/>
                    <a:pt x="21" y="3"/>
                    <a:pt x="21" y="3"/>
                  </a:cubicBezTo>
                  <a:cubicBezTo>
                    <a:pt x="21" y="3"/>
                    <a:pt x="21" y="3"/>
                    <a:pt x="21" y="3"/>
                  </a:cubicBezTo>
                  <a:cubicBezTo>
                    <a:pt x="21" y="3"/>
                    <a:pt x="21" y="3"/>
                    <a:pt x="22" y="3"/>
                  </a:cubicBezTo>
                  <a:cubicBezTo>
                    <a:pt x="22" y="3"/>
                    <a:pt x="22" y="3"/>
                    <a:pt x="22" y="2"/>
                  </a:cubicBezTo>
                  <a:cubicBezTo>
                    <a:pt x="22" y="3"/>
                    <a:pt x="22" y="2"/>
                    <a:pt x="23" y="2"/>
                  </a:cubicBezTo>
                  <a:cubicBezTo>
                    <a:pt x="23" y="2"/>
                    <a:pt x="24" y="2"/>
                    <a:pt x="24" y="2"/>
                  </a:cubicBezTo>
                  <a:cubicBezTo>
                    <a:pt x="24" y="1"/>
                    <a:pt x="24" y="1"/>
                    <a:pt x="25" y="1"/>
                  </a:cubicBezTo>
                  <a:cubicBezTo>
                    <a:pt x="25" y="1"/>
                    <a:pt x="25" y="1"/>
                    <a:pt x="25" y="1"/>
                  </a:cubicBezTo>
                  <a:cubicBezTo>
                    <a:pt x="25" y="1"/>
                    <a:pt x="25" y="1"/>
                    <a:pt x="25" y="1"/>
                  </a:cubicBezTo>
                  <a:cubicBezTo>
                    <a:pt x="25" y="1"/>
                    <a:pt x="25" y="1"/>
                    <a:pt x="25" y="1"/>
                  </a:cubicBezTo>
                  <a:cubicBezTo>
                    <a:pt x="26" y="1"/>
                    <a:pt x="26" y="1"/>
                    <a:pt x="26" y="1"/>
                  </a:cubicBezTo>
                  <a:cubicBezTo>
                    <a:pt x="26" y="1"/>
                    <a:pt x="26" y="0"/>
                    <a:pt x="26" y="0"/>
                  </a:cubicBezTo>
                  <a:cubicBezTo>
                    <a:pt x="26" y="0"/>
                    <a:pt x="26" y="0"/>
                    <a:pt x="26" y="0"/>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a:spLocks noEditPoints="1"/>
            </p:cNvSpPr>
            <p:nvPr userDrawn="1"/>
          </p:nvSpPr>
          <p:spPr bwMode="auto">
            <a:xfrm>
              <a:off x="674" y="4105"/>
              <a:ext cx="40" cy="24"/>
            </a:xfrm>
            <a:custGeom>
              <a:avLst/>
              <a:gdLst>
                <a:gd name="T0" fmla="*/ 18 w 42"/>
                <a:gd name="T1" fmla="*/ 24 h 25"/>
                <a:gd name="T2" fmla="*/ 15 w 42"/>
                <a:gd name="T3" fmla="*/ 21 h 25"/>
                <a:gd name="T4" fmla="*/ 13 w 42"/>
                <a:gd name="T5" fmla="*/ 17 h 25"/>
                <a:gd name="T6" fmla="*/ 15 w 42"/>
                <a:gd name="T7" fmla="*/ 20 h 25"/>
                <a:gd name="T8" fmla="*/ 12 w 42"/>
                <a:gd name="T9" fmla="*/ 16 h 25"/>
                <a:gd name="T10" fmla="*/ 8 w 42"/>
                <a:gd name="T11" fmla="*/ 18 h 25"/>
                <a:gd name="T12" fmla="*/ 3 w 42"/>
                <a:gd name="T13" fmla="*/ 18 h 25"/>
                <a:gd name="T14" fmla="*/ 1 w 42"/>
                <a:gd name="T15" fmla="*/ 16 h 25"/>
                <a:gd name="T16" fmla="*/ 2 w 42"/>
                <a:gd name="T17" fmla="*/ 13 h 25"/>
                <a:gd name="T18" fmla="*/ 4 w 42"/>
                <a:gd name="T19" fmla="*/ 8 h 25"/>
                <a:gd name="T20" fmla="*/ 4 w 42"/>
                <a:gd name="T21" fmla="*/ 11 h 25"/>
                <a:gd name="T22" fmla="*/ 4 w 42"/>
                <a:gd name="T23" fmla="*/ 14 h 25"/>
                <a:gd name="T24" fmla="*/ 10 w 42"/>
                <a:gd name="T25" fmla="*/ 16 h 25"/>
                <a:gd name="T26" fmla="*/ 11 w 42"/>
                <a:gd name="T27" fmla="*/ 13 h 25"/>
                <a:gd name="T28" fmla="*/ 13 w 42"/>
                <a:gd name="T29" fmla="*/ 11 h 25"/>
                <a:gd name="T30" fmla="*/ 16 w 42"/>
                <a:gd name="T31" fmla="*/ 15 h 25"/>
                <a:gd name="T32" fmla="*/ 18 w 42"/>
                <a:gd name="T33" fmla="*/ 19 h 25"/>
                <a:gd name="T34" fmla="*/ 19 w 42"/>
                <a:gd name="T35" fmla="*/ 21 h 25"/>
                <a:gd name="T36" fmla="*/ 25 w 42"/>
                <a:gd name="T37" fmla="*/ 20 h 25"/>
                <a:gd name="T38" fmla="*/ 22 w 42"/>
                <a:gd name="T39" fmla="*/ 20 h 25"/>
                <a:gd name="T40" fmla="*/ 19 w 42"/>
                <a:gd name="T41" fmla="*/ 16 h 25"/>
                <a:gd name="T42" fmla="*/ 23 w 42"/>
                <a:gd name="T43" fmla="*/ 18 h 25"/>
                <a:gd name="T44" fmla="*/ 18 w 42"/>
                <a:gd name="T45" fmla="*/ 11 h 25"/>
                <a:gd name="T46" fmla="*/ 16 w 42"/>
                <a:gd name="T47" fmla="*/ 9 h 25"/>
                <a:gd name="T48" fmla="*/ 11 w 42"/>
                <a:gd name="T49" fmla="*/ 4 h 25"/>
                <a:gd name="T50" fmla="*/ 10 w 42"/>
                <a:gd name="T51" fmla="*/ 1 h 25"/>
                <a:gd name="T52" fmla="*/ 13 w 42"/>
                <a:gd name="T53" fmla="*/ 1 h 25"/>
                <a:gd name="T54" fmla="*/ 14 w 42"/>
                <a:gd name="T55" fmla="*/ 4 h 25"/>
                <a:gd name="T56" fmla="*/ 17 w 42"/>
                <a:gd name="T57" fmla="*/ 7 h 25"/>
                <a:gd name="T58" fmla="*/ 20 w 42"/>
                <a:gd name="T59" fmla="*/ 11 h 25"/>
                <a:gd name="T60" fmla="*/ 24 w 42"/>
                <a:gd name="T61" fmla="*/ 16 h 25"/>
                <a:gd name="T62" fmla="*/ 25 w 42"/>
                <a:gd name="T63" fmla="*/ 20 h 25"/>
                <a:gd name="T64" fmla="*/ 34 w 42"/>
                <a:gd name="T65" fmla="*/ 15 h 25"/>
                <a:gd name="T66" fmla="*/ 33 w 42"/>
                <a:gd name="T67" fmla="*/ 17 h 25"/>
                <a:gd name="T68" fmla="*/ 36 w 42"/>
                <a:gd name="T69" fmla="*/ 20 h 25"/>
                <a:gd name="T70" fmla="*/ 37 w 42"/>
                <a:gd name="T71" fmla="*/ 23 h 25"/>
                <a:gd name="T72" fmla="*/ 32 w 42"/>
                <a:gd name="T73" fmla="*/ 22 h 25"/>
                <a:gd name="T74" fmla="*/ 27 w 42"/>
                <a:gd name="T75" fmla="*/ 20 h 25"/>
                <a:gd name="T76" fmla="*/ 28 w 42"/>
                <a:gd name="T77" fmla="*/ 19 h 25"/>
                <a:gd name="T78" fmla="*/ 30 w 42"/>
                <a:gd name="T79" fmla="*/ 20 h 25"/>
                <a:gd name="T80" fmla="*/ 35 w 42"/>
                <a:gd name="T81" fmla="*/ 22 h 25"/>
                <a:gd name="T82" fmla="*/ 34 w 42"/>
                <a:gd name="T83" fmla="*/ 18 h 25"/>
                <a:gd name="T84" fmla="*/ 31 w 42"/>
                <a:gd name="T85" fmla="*/ 16 h 25"/>
                <a:gd name="T86" fmla="*/ 29 w 42"/>
                <a:gd name="T87" fmla="*/ 15 h 25"/>
                <a:gd name="T88" fmla="*/ 25 w 42"/>
                <a:gd name="T89" fmla="*/ 15 h 25"/>
                <a:gd name="T90" fmla="*/ 25 w 42"/>
                <a:gd name="T91" fmla="*/ 13 h 25"/>
                <a:gd name="T92" fmla="*/ 24 w 42"/>
                <a:gd name="T93" fmla="*/ 11 h 25"/>
                <a:gd name="T94" fmla="*/ 26 w 42"/>
                <a:gd name="T95" fmla="*/ 12 h 25"/>
                <a:gd name="T96" fmla="*/ 24 w 42"/>
                <a:gd name="T97" fmla="*/ 9 h 25"/>
                <a:gd name="T98" fmla="*/ 21 w 42"/>
                <a:gd name="T99" fmla="*/ 7 h 25"/>
                <a:gd name="T100" fmla="*/ 23 w 42"/>
                <a:gd name="T101" fmla="*/ 5 h 25"/>
                <a:gd name="T102" fmla="*/ 25 w 42"/>
                <a:gd name="T103" fmla="*/ 6 h 25"/>
                <a:gd name="T104" fmla="*/ 25 w 42"/>
                <a:gd name="T105" fmla="*/ 9 h 25"/>
                <a:gd name="T106" fmla="*/ 30 w 42"/>
                <a:gd name="T107" fmla="*/ 7 h 25"/>
                <a:gd name="T108" fmla="*/ 29 w 42"/>
                <a:gd name="T109" fmla="*/ 10 h 25"/>
                <a:gd name="T110" fmla="*/ 29 w 42"/>
                <a:gd name="T111" fmla="*/ 13 h 25"/>
                <a:gd name="T112" fmla="*/ 32 w 42"/>
                <a:gd name="T113" fmla="*/ 14 h 25"/>
                <a:gd name="T114" fmla="*/ 29 w 42"/>
                <a:gd name="T115" fmla="*/ 11 h 25"/>
                <a:gd name="T116" fmla="*/ 33 w 42"/>
                <a:gd name="T117" fmla="*/ 11 h 25"/>
                <a:gd name="T118" fmla="*/ 34 w 42"/>
                <a:gd name="T119" fmla="*/ 14 h 25"/>
                <a:gd name="T120" fmla="*/ 37 w 42"/>
                <a:gd name="T1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 h="25">
                  <a:moveTo>
                    <a:pt x="20" y="22"/>
                  </a:moveTo>
                  <a:cubicBezTo>
                    <a:pt x="20" y="23"/>
                    <a:pt x="21" y="24"/>
                    <a:pt x="20" y="24"/>
                  </a:cubicBezTo>
                  <a:cubicBezTo>
                    <a:pt x="20" y="24"/>
                    <a:pt x="20" y="25"/>
                    <a:pt x="20" y="25"/>
                  </a:cubicBezTo>
                  <a:cubicBezTo>
                    <a:pt x="19" y="25"/>
                    <a:pt x="19" y="25"/>
                    <a:pt x="19" y="25"/>
                  </a:cubicBezTo>
                  <a:cubicBezTo>
                    <a:pt x="18" y="25"/>
                    <a:pt x="18" y="25"/>
                    <a:pt x="18" y="24"/>
                  </a:cubicBezTo>
                  <a:cubicBezTo>
                    <a:pt x="18" y="24"/>
                    <a:pt x="18" y="24"/>
                    <a:pt x="18" y="24"/>
                  </a:cubicBezTo>
                  <a:cubicBezTo>
                    <a:pt x="18" y="24"/>
                    <a:pt x="18" y="24"/>
                    <a:pt x="18" y="24"/>
                  </a:cubicBezTo>
                  <a:cubicBezTo>
                    <a:pt x="17" y="24"/>
                    <a:pt x="17" y="23"/>
                    <a:pt x="17" y="23"/>
                  </a:cubicBezTo>
                  <a:cubicBezTo>
                    <a:pt x="17" y="23"/>
                    <a:pt x="17" y="23"/>
                    <a:pt x="17" y="23"/>
                  </a:cubicBezTo>
                  <a:cubicBezTo>
                    <a:pt x="16" y="23"/>
                    <a:pt x="16" y="22"/>
                    <a:pt x="16" y="22"/>
                  </a:cubicBezTo>
                  <a:cubicBezTo>
                    <a:pt x="16" y="22"/>
                    <a:pt x="16" y="22"/>
                    <a:pt x="16" y="22"/>
                  </a:cubicBezTo>
                  <a:cubicBezTo>
                    <a:pt x="16" y="22"/>
                    <a:pt x="15" y="22"/>
                    <a:pt x="15" y="21"/>
                  </a:cubicBezTo>
                  <a:cubicBezTo>
                    <a:pt x="15" y="21"/>
                    <a:pt x="15" y="21"/>
                    <a:pt x="15" y="21"/>
                  </a:cubicBezTo>
                  <a:cubicBezTo>
                    <a:pt x="14" y="20"/>
                    <a:pt x="14" y="20"/>
                    <a:pt x="14" y="20"/>
                  </a:cubicBezTo>
                  <a:cubicBezTo>
                    <a:pt x="14" y="20"/>
                    <a:pt x="14" y="20"/>
                    <a:pt x="14" y="20"/>
                  </a:cubicBezTo>
                  <a:cubicBezTo>
                    <a:pt x="14" y="19"/>
                    <a:pt x="14" y="19"/>
                    <a:pt x="14" y="19"/>
                  </a:cubicBezTo>
                  <a:cubicBezTo>
                    <a:pt x="13" y="19"/>
                    <a:pt x="13" y="18"/>
                    <a:pt x="13" y="18"/>
                  </a:cubicBezTo>
                  <a:cubicBezTo>
                    <a:pt x="13" y="18"/>
                    <a:pt x="13" y="17"/>
                    <a:pt x="13" y="17"/>
                  </a:cubicBezTo>
                  <a:cubicBezTo>
                    <a:pt x="13" y="18"/>
                    <a:pt x="13" y="18"/>
                    <a:pt x="14" y="18"/>
                  </a:cubicBezTo>
                  <a:cubicBezTo>
                    <a:pt x="14" y="19"/>
                    <a:pt x="14" y="19"/>
                    <a:pt x="14" y="19"/>
                  </a:cubicBezTo>
                  <a:cubicBezTo>
                    <a:pt x="14" y="19"/>
                    <a:pt x="15" y="19"/>
                    <a:pt x="15" y="19"/>
                  </a:cubicBezTo>
                  <a:cubicBezTo>
                    <a:pt x="15" y="19"/>
                    <a:pt x="15" y="20"/>
                    <a:pt x="15" y="20"/>
                  </a:cubicBezTo>
                  <a:cubicBezTo>
                    <a:pt x="15" y="20"/>
                    <a:pt x="15" y="20"/>
                    <a:pt x="15" y="20"/>
                  </a:cubicBezTo>
                  <a:cubicBezTo>
                    <a:pt x="15" y="20"/>
                    <a:pt x="15" y="20"/>
                    <a:pt x="15" y="20"/>
                  </a:cubicBezTo>
                  <a:cubicBezTo>
                    <a:pt x="15" y="20"/>
                    <a:pt x="15" y="19"/>
                    <a:pt x="15" y="19"/>
                  </a:cubicBezTo>
                  <a:cubicBezTo>
                    <a:pt x="14" y="18"/>
                    <a:pt x="14" y="18"/>
                    <a:pt x="14" y="18"/>
                  </a:cubicBezTo>
                  <a:cubicBezTo>
                    <a:pt x="14" y="18"/>
                    <a:pt x="14" y="18"/>
                    <a:pt x="13" y="17"/>
                  </a:cubicBezTo>
                  <a:cubicBezTo>
                    <a:pt x="13" y="17"/>
                    <a:pt x="13" y="17"/>
                    <a:pt x="13" y="17"/>
                  </a:cubicBezTo>
                  <a:cubicBezTo>
                    <a:pt x="13" y="17"/>
                    <a:pt x="13" y="17"/>
                    <a:pt x="13" y="17"/>
                  </a:cubicBezTo>
                  <a:cubicBezTo>
                    <a:pt x="13" y="17"/>
                    <a:pt x="12" y="17"/>
                    <a:pt x="12" y="16"/>
                  </a:cubicBezTo>
                  <a:cubicBezTo>
                    <a:pt x="12" y="16"/>
                    <a:pt x="12" y="17"/>
                    <a:pt x="11" y="17"/>
                  </a:cubicBezTo>
                  <a:cubicBezTo>
                    <a:pt x="11" y="17"/>
                    <a:pt x="11" y="16"/>
                    <a:pt x="11" y="17"/>
                  </a:cubicBezTo>
                  <a:cubicBezTo>
                    <a:pt x="11" y="17"/>
                    <a:pt x="11" y="17"/>
                    <a:pt x="11" y="17"/>
                  </a:cubicBezTo>
                  <a:cubicBezTo>
                    <a:pt x="11" y="17"/>
                    <a:pt x="10" y="17"/>
                    <a:pt x="10" y="17"/>
                  </a:cubicBezTo>
                  <a:cubicBezTo>
                    <a:pt x="10" y="17"/>
                    <a:pt x="10" y="17"/>
                    <a:pt x="10" y="17"/>
                  </a:cubicBezTo>
                  <a:cubicBezTo>
                    <a:pt x="9" y="17"/>
                    <a:pt x="8" y="17"/>
                    <a:pt x="8" y="18"/>
                  </a:cubicBezTo>
                  <a:cubicBezTo>
                    <a:pt x="7" y="18"/>
                    <a:pt x="7" y="18"/>
                    <a:pt x="6" y="18"/>
                  </a:cubicBezTo>
                  <a:cubicBezTo>
                    <a:pt x="6" y="18"/>
                    <a:pt x="6" y="18"/>
                    <a:pt x="6" y="18"/>
                  </a:cubicBezTo>
                  <a:cubicBezTo>
                    <a:pt x="5" y="18"/>
                    <a:pt x="5" y="18"/>
                    <a:pt x="5" y="18"/>
                  </a:cubicBezTo>
                  <a:cubicBezTo>
                    <a:pt x="5" y="18"/>
                    <a:pt x="4" y="18"/>
                    <a:pt x="4" y="18"/>
                  </a:cubicBezTo>
                  <a:cubicBezTo>
                    <a:pt x="4" y="18"/>
                    <a:pt x="4" y="18"/>
                    <a:pt x="4" y="18"/>
                  </a:cubicBezTo>
                  <a:cubicBezTo>
                    <a:pt x="3" y="18"/>
                    <a:pt x="3" y="18"/>
                    <a:pt x="3" y="18"/>
                  </a:cubicBezTo>
                  <a:cubicBezTo>
                    <a:pt x="3" y="18"/>
                    <a:pt x="3" y="19"/>
                    <a:pt x="2" y="19"/>
                  </a:cubicBezTo>
                  <a:cubicBezTo>
                    <a:pt x="2" y="19"/>
                    <a:pt x="2" y="19"/>
                    <a:pt x="2" y="19"/>
                  </a:cubicBezTo>
                  <a:cubicBezTo>
                    <a:pt x="1" y="19"/>
                    <a:pt x="1" y="18"/>
                    <a:pt x="1" y="18"/>
                  </a:cubicBezTo>
                  <a:cubicBezTo>
                    <a:pt x="0" y="18"/>
                    <a:pt x="0" y="18"/>
                    <a:pt x="0" y="17"/>
                  </a:cubicBezTo>
                  <a:cubicBezTo>
                    <a:pt x="0" y="17"/>
                    <a:pt x="0" y="16"/>
                    <a:pt x="1" y="16"/>
                  </a:cubicBezTo>
                  <a:cubicBezTo>
                    <a:pt x="1" y="16"/>
                    <a:pt x="1" y="16"/>
                    <a:pt x="1" y="16"/>
                  </a:cubicBezTo>
                  <a:cubicBezTo>
                    <a:pt x="1" y="16"/>
                    <a:pt x="1" y="16"/>
                    <a:pt x="1" y="16"/>
                  </a:cubicBezTo>
                  <a:cubicBezTo>
                    <a:pt x="1" y="15"/>
                    <a:pt x="1" y="15"/>
                    <a:pt x="2" y="14"/>
                  </a:cubicBezTo>
                  <a:cubicBezTo>
                    <a:pt x="2" y="14"/>
                    <a:pt x="2" y="14"/>
                    <a:pt x="2" y="14"/>
                  </a:cubicBezTo>
                  <a:cubicBezTo>
                    <a:pt x="2" y="14"/>
                    <a:pt x="2" y="14"/>
                    <a:pt x="2" y="14"/>
                  </a:cubicBezTo>
                  <a:cubicBezTo>
                    <a:pt x="2" y="13"/>
                    <a:pt x="2" y="13"/>
                    <a:pt x="2" y="13"/>
                  </a:cubicBezTo>
                  <a:cubicBezTo>
                    <a:pt x="2" y="13"/>
                    <a:pt x="2" y="13"/>
                    <a:pt x="2" y="13"/>
                  </a:cubicBezTo>
                  <a:cubicBezTo>
                    <a:pt x="2" y="13"/>
                    <a:pt x="2" y="12"/>
                    <a:pt x="2" y="12"/>
                  </a:cubicBezTo>
                  <a:cubicBezTo>
                    <a:pt x="2" y="12"/>
                    <a:pt x="2" y="12"/>
                    <a:pt x="3" y="12"/>
                  </a:cubicBezTo>
                  <a:cubicBezTo>
                    <a:pt x="3" y="12"/>
                    <a:pt x="3" y="11"/>
                    <a:pt x="3" y="11"/>
                  </a:cubicBezTo>
                  <a:cubicBezTo>
                    <a:pt x="3" y="11"/>
                    <a:pt x="3" y="10"/>
                    <a:pt x="3" y="10"/>
                  </a:cubicBezTo>
                  <a:cubicBezTo>
                    <a:pt x="3" y="10"/>
                    <a:pt x="3" y="10"/>
                    <a:pt x="3" y="10"/>
                  </a:cubicBezTo>
                  <a:cubicBezTo>
                    <a:pt x="3" y="9"/>
                    <a:pt x="3" y="9"/>
                    <a:pt x="4" y="8"/>
                  </a:cubicBezTo>
                  <a:cubicBezTo>
                    <a:pt x="4" y="8"/>
                    <a:pt x="4" y="8"/>
                    <a:pt x="4" y="8"/>
                  </a:cubicBezTo>
                  <a:cubicBezTo>
                    <a:pt x="4" y="8"/>
                    <a:pt x="4" y="8"/>
                    <a:pt x="4" y="8"/>
                  </a:cubicBezTo>
                  <a:cubicBezTo>
                    <a:pt x="4" y="8"/>
                    <a:pt x="4" y="8"/>
                    <a:pt x="4" y="8"/>
                  </a:cubicBezTo>
                  <a:cubicBezTo>
                    <a:pt x="4" y="8"/>
                    <a:pt x="4" y="9"/>
                    <a:pt x="4" y="9"/>
                  </a:cubicBezTo>
                  <a:cubicBezTo>
                    <a:pt x="4" y="9"/>
                    <a:pt x="4" y="9"/>
                    <a:pt x="4" y="10"/>
                  </a:cubicBezTo>
                  <a:cubicBezTo>
                    <a:pt x="4" y="10"/>
                    <a:pt x="4" y="10"/>
                    <a:pt x="4" y="11"/>
                  </a:cubicBezTo>
                  <a:cubicBezTo>
                    <a:pt x="4" y="11"/>
                    <a:pt x="4" y="12"/>
                    <a:pt x="4" y="12"/>
                  </a:cubicBezTo>
                  <a:cubicBezTo>
                    <a:pt x="4" y="12"/>
                    <a:pt x="4" y="13"/>
                    <a:pt x="4" y="13"/>
                  </a:cubicBezTo>
                  <a:cubicBezTo>
                    <a:pt x="4" y="13"/>
                    <a:pt x="4" y="13"/>
                    <a:pt x="4" y="13"/>
                  </a:cubicBezTo>
                  <a:cubicBezTo>
                    <a:pt x="4" y="14"/>
                    <a:pt x="4" y="14"/>
                    <a:pt x="4" y="14"/>
                  </a:cubicBezTo>
                  <a:cubicBezTo>
                    <a:pt x="4" y="14"/>
                    <a:pt x="4" y="14"/>
                    <a:pt x="4" y="14"/>
                  </a:cubicBezTo>
                  <a:cubicBezTo>
                    <a:pt x="4" y="14"/>
                    <a:pt x="4" y="14"/>
                    <a:pt x="4" y="14"/>
                  </a:cubicBezTo>
                  <a:cubicBezTo>
                    <a:pt x="4" y="15"/>
                    <a:pt x="4" y="15"/>
                    <a:pt x="4" y="15"/>
                  </a:cubicBezTo>
                  <a:cubicBezTo>
                    <a:pt x="4" y="15"/>
                    <a:pt x="4" y="15"/>
                    <a:pt x="5" y="16"/>
                  </a:cubicBezTo>
                  <a:cubicBezTo>
                    <a:pt x="5" y="16"/>
                    <a:pt x="6" y="15"/>
                    <a:pt x="6" y="15"/>
                  </a:cubicBezTo>
                  <a:cubicBezTo>
                    <a:pt x="7" y="15"/>
                    <a:pt x="8" y="15"/>
                    <a:pt x="8" y="15"/>
                  </a:cubicBezTo>
                  <a:cubicBezTo>
                    <a:pt x="8" y="15"/>
                    <a:pt x="9" y="15"/>
                    <a:pt x="9" y="16"/>
                  </a:cubicBezTo>
                  <a:cubicBezTo>
                    <a:pt x="9" y="16"/>
                    <a:pt x="9" y="15"/>
                    <a:pt x="10" y="16"/>
                  </a:cubicBezTo>
                  <a:cubicBezTo>
                    <a:pt x="10" y="16"/>
                    <a:pt x="12" y="16"/>
                    <a:pt x="12" y="15"/>
                  </a:cubicBezTo>
                  <a:cubicBezTo>
                    <a:pt x="12" y="15"/>
                    <a:pt x="12" y="15"/>
                    <a:pt x="12" y="15"/>
                  </a:cubicBezTo>
                  <a:cubicBezTo>
                    <a:pt x="12" y="15"/>
                    <a:pt x="12" y="15"/>
                    <a:pt x="11" y="15"/>
                  </a:cubicBezTo>
                  <a:cubicBezTo>
                    <a:pt x="11" y="14"/>
                    <a:pt x="11" y="14"/>
                    <a:pt x="11" y="14"/>
                  </a:cubicBezTo>
                  <a:cubicBezTo>
                    <a:pt x="11" y="14"/>
                    <a:pt x="11" y="14"/>
                    <a:pt x="11" y="13"/>
                  </a:cubicBezTo>
                  <a:cubicBezTo>
                    <a:pt x="11" y="13"/>
                    <a:pt x="11" y="13"/>
                    <a:pt x="11" y="13"/>
                  </a:cubicBezTo>
                  <a:cubicBezTo>
                    <a:pt x="11" y="13"/>
                    <a:pt x="11" y="12"/>
                    <a:pt x="11" y="12"/>
                  </a:cubicBezTo>
                  <a:cubicBezTo>
                    <a:pt x="11" y="12"/>
                    <a:pt x="11" y="12"/>
                    <a:pt x="11" y="12"/>
                  </a:cubicBezTo>
                  <a:cubicBezTo>
                    <a:pt x="11" y="11"/>
                    <a:pt x="11" y="11"/>
                    <a:pt x="11" y="11"/>
                  </a:cubicBezTo>
                  <a:cubicBezTo>
                    <a:pt x="11" y="11"/>
                    <a:pt x="11" y="9"/>
                    <a:pt x="11" y="9"/>
                  </a:cubicBezTo>
                  <a:cubicBezTo>
                    <a:pt x="12" y="10"/>
                    <a:pt x="12" y="10"/>
                    <a:pt x="12" y="10"/>
                  </a:cubicBezTo>
                  <a:cubicBezTo>
                    <a:pt x="12" y="10"/>
                    <a:pt x="12" y="10"/>
                    <a:pt x="13" y="11"/>
                  </a:cubicBezTo>
                  <a:cubicBezTo>
                    <a:pt x="13" y="11"/>
                    <a:pt x="13" y="11"/>
                    <a:pt x="13" y="11"/>
                  </a:cubicBezTo>
                  <a:cubicBezTo>
                    <a:pt x="13" y="11"/>
                    <a:pt x="13" y="11"/>
                    <a:pt x="13" y="11"/>
                  </a:cubicBezTo>
                  <a:cubicBezTo>
                    <a:pt x="14" y="12"/>
                    <a:pt x="14" y="12"/>
                    <a:pt x="14" y="13"/>
                  </a:cubicBezTo>
                  <a:cubicBezTo>
                    <a:pt x="14" y="13"/>
                    <a:pt x="15" y="13"/>
                    <a:pt x="15" y="14"/>
                  </a:cubicBezTo>
                  <a:cubicBezTo>
                    <a:pt x="15" y="14"/>
                    <a:pt x="15" y="14"/>
                    <a:pt x="15" y="14"/>
                  </a:cubicBezTo>
                  <a:cubicBezTo>
                    <a:pt x="15" y="14"/>
                    <a:pt x="16" y="15"/>
                    <a:pt x="16" y="15"/>
                  </a:cubicBezTo>
                  <a:cubicBezTo>
                    <a:pt x="16" y="15"/>
                    <a:pt x="16" y="15"/>
                    <a:pt x="16" y="15"/>
                  </a:cubicBezTo>
                  <a:cubicBezTo>
                    <a:pt x="16" y="16"/>
                    <a:pt x="16" y="16"/>
                    <a:pt x="17" y="16"/>
                  </a:cubicBezTo>
                  <a:cubicBezTo>
                    <a:pt x="17" y="16"/>
                    <a:pt x="17" y="17"/>
                    <a:pt x="17" y="17"/>
                  </a:cubicBezTo>
                  <a:cubicBezTo>
                    <a:pt x="17" y="17"/>
                    <a:pt x="17" y="17"/>
                    <a:pt x="17" y="17"/>
                  </a:cubicBezTo>
                  <a:cubicBezTo>
                    <a:pt x="17" y="18"/>
                    <a:pt x="17" y="18"/>
                    <a:pt x="18" y="18"/>
                  </a:cubicBezTo>
                  <a:cubicBezTo>
                    <a:pt x="18" y="18"/>
                    <a:pt x="18" y="18"/>
                    <a:pt x="18" y="19"/>
                  </a:cubicBezTo>
                  <a:cubicBezTo>
                    <a:pt x="18" y="19"/>
                    <a:pt x="18" y="19"/>
                    <a:pt x="18" y="19"/>
                  </a:cubicBezTo>
                  <a:cubicBezTo>
                    <a:pt x="18" y="19"/>
                    <a:pt x="18" y="19"/>
                    <a:pt x="18" y="19"/>
                  </a:cubicBezTo>
                  <a:cubicBezTo>
                    <a:pt x="18" y="19"/>
                    <a:pt x="19" y="20"/>
                    <a:pt x="19" y="20"/>
                  </a:cubicBezTo>
                  <a:cubicBezTo>
                    <a:pt x="19" y="20"/>
                    <a:pt x="19" y="20"/>
                    <a:pt x="19" y="20"/>
                  </a:cubicBezTo>
                  <a:cubicBezTo>
                    <a:pt x="19" y="21"/>
                    <a:pt x="19" y="21"/>
                    <a:pt x="19" y="21"/>
                  </a:cubicBezTo>
                  <a:cubicBezTo>
                    <a:pt x="19" y="21"/>
                    <a:pt x="19" y="21"/>
                    <a:pt x="19" y="21"/>
                  </a:cubicBezTo>
                  <a:cubicBezTo>
                    <a:pt x="20" y="21"/>
                    <a:pt x="20" y="21"/>
                    <a:pt x="20" y="21"/>
                  </a:cubicBezTo>
                  <a:cubicBezTo>
                    <a:pt x="20" y="22"/>
                    <a:pt x="20" y="22"/>
                    <a:pt x="20" y="22"/>
                  </a:cubicBezTo>
                  <a:cubicBezTo>
                    <a:pt x="20" y="22"/>
                    <a:pt x="20" y="22"/>
                    <a:pt x="20" y="22"/>
                  </a:cubicBezTo>
                  <a:cubicBezTo>
                    <a:pt x="20" y="22"/>
                    <a:pt x="20" y="22"/>
                    <a:pt x="20" y="22"/>
                  </a:cubicBezTo>
                  <a:cubicBezTo>
                    <a:pt x="20" y="22"/>
                    <a:pt x="20" y="22"/>
                    <a:pt x="20" y="22"/>
                  </a:cubicBezTo>
                  <a:close/>
                  <a:moveTo>
                    <a:pt x="25" y="20"/>
                  </a:moveTo>
                  <a:cubicBezTo>
                    <a:pt x="25" y="20"/>
                    <a:pt x="25" y="20"/>
                    <a:pt x="25" y="20"/>
                  </a:cubicBezTo>
                  <a:cubicBezTo>
                    <a:pt x="25" y="20"/>
                    <a:pt x="25" y="20"/>
                    <a:pt x="25" y="21"/>
                  </a:cubicBezTo>
                  <a:cubicBezTo>
                    <a:pt x="25" y="21"/>
                    <a:pt x="24" y="21"/>
                    <a:pt x="24" y="21"/>
                  </a:cubicBezTo>
                  <a:cubicBezTo>
                    <a:pt x="23" y="21"/>
                    <a:pt x="23" y="21"/>
                    <a:pt x="23" y="20"/>
                  </a:cubicBezTo>
                  <a:cubicBezTo>
                    <a:pt x="23" y="20"/>
                    <a:pt x="23" y="20"/>
                    <a:pt x="22" y="20"/>
                  </a:cubicBezTo>
                  <a:cubicBezTo>
                    <a:pt x="22" y="20"/>
                    <a:pt x="22" y="20"/>
                    <a:pt x="22" y="20"/>
                  </a:cubicBezTo>
                  <a:cubicBezTo>
                    <a:pt x="22" y="19"/>
                    <a:pt x="21" y="19"/>
                    <a:pt x="21" y="19"/>
                  </a:cubicBezTo>
                  <a:cubicBezTo>
                    <a:pt x="21" y="18"/>
                    <a:pt x="20" y="18"/>
                    <a:pt x="20" y="18"/>
                  </a:cubicBezTo>
                  <a:cubicBezTo>
                    <a:pt x="20" y="18"/>
                    <a:pt x="20" y="17"/>
                    <a:pt x="20" y="17"/>
                  </a:cubicBezTo>
                  <a:cubicBezTo>
                    <a:pt x="19" y="17"/>
                    <a:pt x="19" y="17"/>
                    <a:pt x="19" y="17"/>
                  </a:cubicBezTo>
                  <a:cubicBezTo>
                    <a:pt x="19" y="16"/>
                    <a:pt x="19" y="16"/>
                    <a:pt x="19" y="16"/>
                  </a:cubicBezTo>
                  <a:cubicBezTo>
                    <a:pt x="19" y="16"/>
                    <a:pt x="19" y="16"/>
                    <a:pt x="19" y="16"/>
                  </a:cubicBezTo>
                  <a:cubicBezTo>
                    <a:pt x="19" y="16"/>
                    <a:pt x="19" y="16"/>
                    <a:pt x="19" y="16"/>
                  </a:cubicBezTo>
                  <a:cubicBezTo>
                    <a:pt x="19" y="16"/>
                    <a:pt x="20" y="16"/>
                    <a:pt x="20" y="16"/>
                  </a:cubicBezTo>
                  <a:cubicBezTo>
                    <a:pt x="20" y="16"/>
                    <a:pt x="20" y="16"/>
                    <a:pt x="20" y="17"/>
                  </a:cubicBezTo>
                  <a:cubicBezTo>
                    <a:pt x="20" y="17"/>
                    <a:pt x="20" y="17"/>
                    <a:pt x="21" y="17"/>
                  </a:cubicBezTo>
                  <a:cubicBezTo>
                    <a:pt x="21" y="17"/>
                    <a:pt x="21" y="17"/>
                    <a:pt x="22" y="18"/>
                  </a:cubicBezTo>
                  <a:cubicBezTo>
                    <a:pt x="22" y="18"/>
                    <a:pt x="22" y="18"/>
                    <a:pt x="23" y="18"/>
                  </a:cubicBezTo>
                  <a:cubicBezTo>
                    <a:pt x="23" y="18"/>
                    <a:pt x="23" y="18"/>
                    <a:pt x="23" y="18"/>
                  </a:cubicBezTo>
                  <a:cubicBezTo>
                    <a:pt x="23" y="18"/>
                    <a:pt x="21" y="15"/>
                    <a:pt x="21" y="15"/>
                  </a:cubicBezTo>
                  <a:cubicBezTo>
                    <a:pt x="20" y="14"/>
                    <a:pt x="20" y="14"/>
                    <a:pt x="20" y="14"/>
                  </a:cubicBezTo>
                  <a:cubicBezTo>
                    <a:pt x="20" y="14"/>
                    <a:pt x="20" y="13"/>
                    <a:pt x="19" y="13"/>
                  </a:cubicBezTo>
                  <a:cubicBezTo>
                    <a:pt x="19" y="13"/>
                    <a:pt x="19" y="13"/>
                    <a:pt x="19" y="12"/>
                  </a:cubicBezTo>
                  <a:cubicBezTo>
                    <a:pt x="18" y="12"/>
                    <a:pt x="18" y="12"/>
                    <a:pt x="18" y="11"/>
                  </a:cubicBezTo>
                  <a:cubicBezTo>
                    <a:pt x="18" y="11"/>
                    <a:pt x="18" y="11"/>
                    <a:pt x="18" y="11"/>
                  </a:cubicBezTo>
                  <a:cubicBezTo>
                    <a:pt x="17" y="11"/>
                    <a:pt x="17" y="11"/>
                    <a:pt x="17" y="11"/>
                  </a:cubicBezTo>
                  <a:cubicBezTo>
                    <a:pt x="17" y="10"/>
                    <a:pt x="17" y="10"/>
                    <a:pt x="17" y="10"/>
                  </a:cubicBezTo>
                  <a:cubicBezTo>
                    <a:pt x="16" y="10"/>
                    <a:pt x="16" y="10"/>
                    <a:pt x="16" y="10"/>
                  </a:cubicBezTo>
                  <a:cubicBezTo>
                    <a:pt x="16" y="10"/>
                    <a:pt x="16" y="9"/>
                    <a:pt x="16" y="9"/>
                  </a:cubicBezTo>
                  <a:cubicBezTo>
                    <a:pt x="16" y="9"/>
                    <a:pt x="16" y="9"/>
                    <a:pt x="16" y="9"/>
                  </a:cubicBezTo>
                  <a:cubicBezTo>
                    <a:pt x="15" y="9"/>
                    <a:pt x="15" y="9"/>
                    <a:pt x="15" y="9"/>
                  </a:cubicBezTo>
                  <a:cubicBezTo>
                    <a:pt x="15" y="8"/>
                    <a:pt x="15" y="8"/>
                    <a:pt x="15" y="8"/>
                  </a:cubicBezTo>
                  <a:cubicBezTo>
                    <a:pt x="14" y="8"/>
                    <a:pt x="14" y="8"/>
                    <a:pt x="14" y="8"/>
                  </a:cubicBezTo>
                  <a:cubicBezTo>
                    <a:pt x="14" y="7"/>
                    <a:pt x="13" y="7"/>
                    <a:pt x="12" y="6"/>
                  </a:cubicBezTo>
                  <a:cubicBezTo>
                    <a:pt x="12" y="6"/>
                    <a:pt x="12" y="6"/>
                    <a:pt x="12" y="5"/>
                  </a:cubicBezTo>
                  <a:cubicBezTo>
                    <a:pt x="11" y="5"/>
                    <a:pt x="11" y="5"/>
                    <a:pt x="11" y="4"/>
                  </a:cubicBezTo>
                  <a:cubicBezTo>
                    <a:pt x="11" y="4"/>
                    <a:pt x="11" y="4"/>
                    <a:pt x="11" y="4"/>
                  </a:cubicBezTo>
                  <a:cubicBezTo>
                    <a:pt x="10" y="4"/>
                    <a:pt x="10" y="4"/>
                    <a:pt x="10" y="3"/>
                  </a:cubicBezTo>
                  <a:cubicBezTo>
                    <a:pt x="10" y="3"/>
                    <a:pt x="10" y="3"/>
                    <a:pt x="10" y="3"/>
                  </a:cubicBezTo>
                  <a:cubicBezTo>
                    <a:pt x="10" y="3"/>
                    <a:pt x="10" y="2"/>
                    <a:pt x="10" y="2"/>
                  </a:cubicBezTo>
                  <a:cubicBezTo>
                    <a:pt x="10" y="2"/>
                    <a:pt x="10" y="2"/>
                    <a:pt x="10" y="2"/>
                  </a:cubicBezTo>
                  <a:cubicBezTo>
                    <a:pt x="10" y="2"/>
                    <a:pt x="10" y="1"/>
                    <a:pt x="10" y="1"/>
                  </a:cubicBezTo>
                  <a:cubicBezTo>
                    <a:pt x="10" y="1"/>
                    <a:pt x="10" y="0"/>
                    <a:pt x="11" y="0"/>
                  </a:cubicBezTo>
                  <a:cubicBezTo>
                    <a:pt x="11" y="0"/>
                    <a:pt x="12" y="0"/>
                    <a:pt x="12" y="0"/>
                  </a:cubicBezTo>
                  <a:cubicBezTo>
                    <a:pt x="12" y="0"/>
                    <a:pt x="12" y="0"/>
                    <a:pt x="12" y="0"/>
                  </a:cubicBezTo>
                  <a:cubicBezTo>
                    <a:pt x="12" y="0"/>
                    <a:pt x="12" y="0"/>
                    <a:pt x="12" y="0"/>
                  </a:cubicBezTo>
                  <a:cubicBezTo>
                    <a:pt x="12" y="1"/>
                    <a:pt x="12" y="1"/>
                    <a:pt x="13" y="1"/>
                  </a:cubicBezTo>
                  <a:cubicBezTo>
                    <a:pt x="13" y="1"/>
                    <a:pt x="13" y="1"/>
                    <a:pt x="13" y="1"/>
                  </a:cubicBezTo>
                  <a:cubicBezTo>
                    <a:pt x="13" y="2"/>
                    <a:pt x="13" y="2"/>
                    <a:pt x="13" y="2"/>
                  </a:cubicBezTo>
                  <a:cubicBezTo>
                    <a:pt x="13" y="2"/>
                    <a:pt x="13" y="2"/>
                    <a:pt x="13" y="2"/>
                  </a:cubicBezTo>
                  <a:cubicBezTo>
                    <a:pt x="13" y="2"/>
                    <a:pt x="13" y="3"/>
                    <a:pt x="13" y="3"/>
                  </a:cubicBezTo>
                  <a:cubicBezTo>
                    <a:pt x="14" y="3"/>
                    <a:pt x="14" y="3"/>
                    <a:pt x="14" y="3"/>
                  </a:cubicBezTo>
                  <a:cubicBezTo>
                    <a:pt x="14" y="3"/>
                    <a:pt x="14" y="3"/>
                    <a:pt x="14" y="3"/>
                  </a:cubicBezTo>
                  <a:cubicBezTo>
                    <a:pt x="14" y="4"/>
                    <a:pt x="14" y="4"/>
                    <a:pt x="14" y="4"/>
                  </a:cubicBezTo>
                  <a:cubicBezTo>
                    <a:pt x="15" y="4"/>
                    <a:pt x="15" y="4"/>
                    <a:pt x="15" y="4"/>
                  </a:cubicBezTo>
                  <a:cubicBezTo>
                    <a:pt x="15" y="4"/>
                    <a:pt x="15" y="5"/>
                    <a:pt x="15" y="5"/>
                  </a:cubicBezTo>
                  <a:cubicBezTo>
                    <a:pt x="15" y="5"/>
                    <a:pt x="15" y="5"/>
                    <a:pt x="16" y="6"/>
                  </a:cubicBezTo>
                  <a:cubicBezTo>
                    <a:pt x="16" y="6"/>
                    <a:pt x="16" y="6"/>
                    <a:pt x="16" y="6"/>
                  </a:cubicBezTo>
                  <a:cubicBezTo>
                    <a:pt x="16" y="6"/>
                    <a:pt x="16" y="6"/>
                    <a:pt x="16" y="6"/>
                  </a:cubicBezTo>
                  <a:cubicBezTo>
                    <a:pt x="16" y="6"/>
                    <a:pt x="16" y="7"/>
                    <a:pt x="17" y="7"/>
                  </a:cubicBezTo>
                  <a:cubicBezTo>
                    <a:pt x="17" y="7"/>
                    <a:pt x="17" y="7"/>
                    <a:pt x="17" y="7"/>
                  </a:cubicBezTo>
                  <a:cubicBezTo>
                    <a:pt x="17" y="7"/>
                    <a:pt x="17" y="7"/>
                    <a:pt x="17" y="7"/>
                  </a:cubicBezTo>
                  <a:cubicBezTo>
                    <a:pt x="17" y="8"/>
                    <a:pt x="18" y="8"/>
                    <a:pt x="18" y="9"/>
                  </a:cubicBezTo>
                  <a:cubicBezTo>
                    <a:pt x="18" y="9"/>
                    <a:pt x="18" y="9"/>
                    <a:pt x="19" y="9"/>
                  </a:cubicBezTo>
                  <a:cubicBezTo>
                    <a:pt x="19" y="9"/>
                    <a:pt x="19" y="10"/>
                    <a:pt x="19" y="10"/>
                  </a:cubicBezTo>
                  <a:cubicBezTo>
                    <a:pt x="20" y="10"/>
                    <a:pt x="20" y="11"/>
                    <a:pt x="20" y="11"/>
                  </a:cubicBezTo>
                  <a:cubicBezTo>
                    <a:pt x="20" y="11"/>
                    <a:pt x="20" y="12"/>
                    <a:pt x="21" y="12"/>
                  </a:cubicBezTo>
                  <a:cubicBezTo>
                    <a:pt x="21" y="12"/>
                    <a:pt x="21" y="12"/>
                    <a:pt x="21" y="12"/>
                  </a:cubicBezTo>
                  <a:cubicBezTo>
                    <a:pt x="21" y="12"/>
                    <a:pt x="21" y="13"/>
                    <a:pt x="22" y="13"/>
                  </a:cubicBezTo>
                  <a:cubicBezTo>
                    <a:pt x="22" y="14"/>
                    <a:pt x="22" y="14"/>
                    <a:pt x="23" y="15"/>
                  </a:cubicBezTo>
                  <a:cubicBezTo>
                    <a:pt x="23" y="15"/>
                    <a:pt x="23" y="15"/>
                    <a:pt x="23" y="15"/>
                  </a:cubicBezTo>
                  <a:cubicBezTo>
                    <a:pt x="23" y="16"/>
                    <a:pt x="23" y="16"/>
                    <a:pt x="24" y="16"/>
                  </a:cubicBezTo>
                  <a:cubicBezTo>
                    <a:pt x="24" y="16"/>
                    <a:pt x="24" y="16"/>
                    <a:pt x="24" y="17"/>
                  </a:cubicBezTo>
                  <a:cubicBezTo>
                    <a:pt x="24" y="17"/>
                    <a:pt x="24" y="17"/>
                    <a:pt x="24" y="17"/>
                  </a:cubicBezTo>
                  <a:cubicBezTo>
                    <a:pt x="24" y="17"/>
                    <a:pt x="24" y="17"/>
                    <a:pt x="24" y="17"/>
                  </a:cubicBezTo>
                  <a:cubicBezTo>
                    <a:pt x="24" y="18"/>
                    <a:pt x="25" y="18"/>
                    <a:pt x="25" y="18"/>
                  </a:cubicBezTo>
                  <a:cubicBezTo>
                    <a:pt x="25" y="18"/>
                    <a:pt x="25" y="19"/>
                    <a:pt x="25" y="19"/>
                  </a:cubicBezTo>
                  <a:cubicBezTo>
                    <a:pt x="25" y="19"/>
                    <a:pt x="25" y="19"/>
                    <a:pt x="25" y="20"/>
                  </a:cubicBezTo>
                  <a:close/>
                  <a:moveTo>
                    <a:pt x="42" y="17"/>
                  </a:moveTo>
                  <a:cubicBezTo>
                    <a:pt x="42" y="17"/>
                    <a:pt x="41" y="17"/>
                    <a:pt x="41" y="17"/>
                  </a:cubicBezTo>
                  <a:cubicBezTo>
                    <a:pt x="41" y="17"/>
                    <a:pt x="41" y="18"/>
                    <a:pt x="40" y="18"/>
                  </a:cubicBezTo>
                  <a:cubicBezTo>
                    <a:pt x="40" y="18"/>
                    <a:pt x="39" y="18"/>
                    <a:pt x="39" y="17"/>
                  </a:cubicBezTo>
                  <a:cubicBezTo>
                    <a:pt x="38" y="17"/>
                    <a:pt x="37" y="17"/>
                    <a:pt x="36" y="16"/>
                  </a:cubicBezTo>
                  <a:cubicBezTo>
                    <a:pt x="36" y="16"/>
                    <a:pt x="34" y="15"/>
                    <a:pt x="34" y="15"/>
                  </a:cubicBezTo>
                  <a:cubicBezTo>
                    <a:pt x="34" y="15"/>
                    <a:pt x="34" y="15"/>
                    <a:pt x="34" y="15"/>
                  </a:cubicBezTo>
                  <a:cubicBezTo>
                    <a:pt x="34" y="15"/>
                    <a:pt x="34" y="15"/>
                    <a:pt x="34" y="16"/>
                  </a:cubicBezTo>
                  <a:cubicBezTo>
                    <a:pt x="34" y="16"/>
                    <a:pt x="34" y="17"/>
                    <a:pt x="33" y="17"/>
                  </a:cubicBezTo>
                  <a:cubicBezTo>
                    <a:pt x="33" y="17"/>
                    <a:pt x="33" y="17"/>
                    <a:pt x="33" y="17"/>
                  </a:cubicBezTo>
                  <a:cubicBezTo>
                    <a:pt x="33" y="17"/>
                    <a:pt x="33" y="17"/>
                    <a:pt x="33" y="17"/>
                  </a:cubicBezTo>
                  <a:cubicBezTo>
                    <a:pt x="33" y="17"/>
                    <a:pt x="33" y="17"/>
                    <a:pt x="33" y="17"/>
                  </a:cubicBezTo>
                  <a:cubicBezTo>
                    <a:pt x="33" y="17"/>
                    <a:pt x="34" y="17"/>
                    <a:pt x="34" y="18"/>
                  </a:cubicBezTo>
                  <a:cubicBezTo>
                    <a:pt x="34" y="18"/>
                    <a:pt x="34" y="18"/>
                    <a:pt x="34" y="18"/>
                  </a:cubicBezTo>
                  <a:cubicBezTo>
                    <a:pt x="35" y="18"/>
                    <a:pt x="35" y="19"/>
                    <a:pt x="35" y="19"/>
                  </a:cubicBezTo>
                  <a:cubicBezTo>
                    <a:pt x="35" y="19"/>
                    <a:pt x="35" y="19"/>
                    <a:pt x="35" y="19"/>
                  </a:cubicBezTo>
                  <a:cubicBezTo>
                    <a:pt x="35" y="19"/>
                    <a:pt x="35" y="20"/>
                    <a:pt x="35" y="20"/>
                  </a:cubicBezTo>
                  <a:cubicBezTo>
                    <a:pt x="36" y="20"/>
                    <a:pt x="36" y="20"/>
                    <a:pt x="36" y="20"/>
                  </a:cubicBezTo>
                  <a:cubicBezTo>
                    <a:pt x="36" y="20"/>
                    <a:pt x="36" y="21"/>
                    <a:pt x="36" y="21"/>
                  </a:cubicBezTo>
                  <a:cubicBezTo>
                    <a:pt x="36" y="21"/>
                    <a:pt x="36" y="21"/>
                    <a:pt x="36" y="21"/>
                  </a:cubicBezTo>
                  <a:cubicBezTo>
                    <a:pt x="36" y="21"/>
                    <a:pt x="36" y="21"/>
                    <a:pt x="36" y="21"/>
                  </a:cubicBezTo>
                  <a:cubicBezTo>
                    <a:pt x="36" y="21"/>
                    <a:pt x="36" y="21"/>
                    <a:pt x="36" y="21"/>
                  </a:cubicBezTo>
                  <a:cubicBezTo>
                    <a:pt x="36" y="21"/>
                    <a:pt x="36" y="21"/>
                    <a:pt x="36" y="21"/>
                  </a:cubicBezTo>
                  <a:cubicBezTo>
                    <a:pt x="37" y="22"/>
                    <a:pt x="37" y="23"/>
                    <a:pt x="37" y="23"/>
                  </a:cubicBezTo>
                  <a:cubicBezTo>
                    <a:pt x="37" y="23"/>
                    <a:pt x="36" y="23"/>
                    <a:pt x="36" y="23"/>
                  </a:cubicBezTo>
                  <a:cubicBezTo>
                    <a:pt x="36" y="23"/>
                    <a:pt x="36" y="23"/>
                    <a:pt x="36" y="23"/>
                  </a:cubicBezTo>
                  <a:cubicBezTo>
                    <a:pt x="36" y="23"/>
                    <a:pt x="36" y="23"/>
                    <a:pt x="35" y="23"/>
                  </a:cubicBezTo>
                  <a:cubicBezTo>
                    <a:pt x="35" y="23"/>
                    <a:pt x="35" y="23"/>
                    <a:pt x="35" y="23"/>
                  </a:cubicBezTo>
                  <a:cubicBezTo>
                    <a:pt x="34" y="23"/>
                    <a:pt x="34" y="23"/>
                    <a:pt x="34" y="23"/>
                  </a:cubicBezTo>
                  <a:cubicBezTo>
                    <a:pt x="33" y="23"/>
                    <a:pt x="33" y="23"/>
                    <a:pt x="32" y="22"/>
                  </a:cubicBezTo>
                  <a:cubicBezTo>
                    <a:pt x="31" y="22"/>
                    <a:pt x="31" y="22"/>
                    <a:pt x="31" y="22"/>
                  </a:cubicBezTo>
                  <a:cubicBezTo>
                    <a:pt x="30" y="22"/>
                    <a:pt x="30" y="22"/>
                    <a:pt x="30" y="21"/>
                  </a:cubicBezTo>
                  <a:cubicBezTo>
                    <a:pt x="30" y="21"/>
                    <a:pt x="29" y="21"/>
                    <a:pt x="29" y="21"/>
                  </a:cubicBezTo>
                  <a:cubicBezTo>
                    <a:pt x="29" y="21"/>
                    <a:pt x="29" y="21"/>
                    <a:pt x="28" y="21"/>
                  </a:cubicBezTo>
                  <a:cubicBezTo>
                    <a:pt x="28" y="20"/>
                    <a:pt x="28" y="20"/>
                    <a:pt x="28" y="20"/>
                  </a:cubicBezTo>
                  <a:cubicBezTo>
                    <a:pt x="28" y="20"/>
                    <a:pt x="27" y="20"/>
                    <a:pt x="27" y="20"/>
                  </a:cubicBezTo>
                  <a:cubicBezTo>
                    <a:pt x="26" y="19"/>
                    <a:pt x="26" y="19"/>
                    <a:pt x="26" y="18"/>
                  </a:cubicBezTo>
                  <a:cubicBezTo>
                    <a:pt x="26" y="18"/>
                    <a:pt x="26" y="17"/>
                    <a:pt x="26" y="17"/>
                  </a:cubicBezTo>
                  <a:cubicBezTo>
                    <a:pt x="26" y="16"/>
                    <a:pt x="27" y="17"/>
                    <a:pt x="27" y="18"/>
                  </a:cubicBezTo>
                  <a:cubicBezTo>
                    <a:pt x="27" y="18"/>
                    <a:pt x="27" y="18"/>
                    <a:pt x="27" y="18"/>
                  </a:cubicBezTo>
                  <a:cubicBezTo>
                    <a:pt x="27" y="18"/>
                    <a:pt x="28" y="18"/>
                    <a:pt x="28" y="18"/>
                  </a:cubicBezTo>
                  <a:cubicBezTo>
                    <a:pt x="28" y="18"/>
                    <a:pt x="28" y="18"/>
                    <a:pt x="28" y="19"/>
                  </a:cubicBezTo>
                  <a:cubicBezTo>
                    <a:pt x="28" y="19"/>
                    <a:pt x="29" y="19"/>
                    <a:pt x="29" y="19"/>
                  </a:cubicBezTo>
                  <a:cubicBezTo>
                    <a:pt x="29" y="19"/>
                    <a:pt x="29" y="19"/>
                    <a:pt x="29" y="19"/>
                  </a:cubicBezTo>
                  <a:cubicBezTo>
                    <a:pt x="30" y="19"/>
                    <a:pt x="30" y="19"/>
                    <a:pt x="30" y="19"/>
                  </a:cubicBezTo>
                  <a:cubicBezTo>
                    <a:pt x="30" y="19"/>
                    <a:pt x="30" y="19"/>
                    <a:pt x="31" y="18"/>
                  </a:cubicBezTo>
                  <a:cubicBezTo>
                    <a:pt x="31" y="19"/>
                    <a:pt x="31" y="19"/>
                    <a:pt x="30" y="20"/>
                  </a:cubicBezTo>
                  <a:cubicBezTo>
                    <a:pt x="30" y="20"/>
                    <a:pt x="30" y="20"/>
                    <a:pt x="30" y="20"/>
                  </a:cubicBezTo>
                  <a:cubicBezTo>
                    <a:pt x="31" y="20"/>
                    <a:pt x="32" y="20"/>
                    <a:pt x="32" y="20"/>
                  </a:cubicBezTo>
                  <a:cubicBezTo>
                    <a:pt x="32" y="20"/>
                    <a:pt x="32" y="20"/>
                    <a:pt x="32" y="20"/>
                  </a:cubicBezTo>
                  <a:cubicBezTo>
                    <a:pt x="32" y="20"/>
                    <a:pt x="32" y="21"/>
                    <a:pt x="33" y="21"/>
                  </a:cubicBezTo>
                  <a:cubicBezTo>
                    <a:pt x="33" y="21"/>
                    <a:pt x="33" y="21"/>
                    <a:pt x="34" y="21"/>
                  </a:cubicBezTo>
                  <a:cubicBezTo>
                    <a:pt x="34" y="21"/>
                    <a:pt x="34" y="21"/>
                    <a:pt x="34" y="21"/>
                  </a:cubicBezTo>
                  <a:cubicBezTo>
                    <a:pt x="34" y="21"/>
                    <a:pt x="35" y="21"/>
                    <a:pt x="35" y="22"/>
                  </a:cubicBezTo>
                  <a:cubicBezTo>
                    <a:pt x="35" y="22"/>
                    <a:pt x="35" y="22"/>
                    <a:pt x="35" y="22"/>
                  </a:cubicBezTo>
                  <a:cubicBezTo>
                    <a:pt x="35" y="22"/>
                    <a:pt x="35" y="22"/>
                    <a:pt x="35" y="22"/>
                  </a:cubicBezTo>
                  <a:cubicBezTo>
                    <a:pt x="35" y="21"/>
                    <a:pt x="35" y="21"/>
                    <a:pt x="35" y="21"/>
                  </a:cubicBezTo>
                  <a:cubicBezTo>
                    <a:pt x="35" y="21"/>
                    <a:pt x="35" y="21"/>
                    <a:pt x="35" y="20"/>
                  </a:cubicBezTo>
                  <a:cubicBezTo>
                    <a:pt x="35" y="20"/>
                    <a:pt x="34" y="19"/>
                    <a:pt x="34" y="19"/>
                  </a:cubicBezTo>
                  <a:cubicBezTo>
                    <a:pt x="34" y="19"/>
                    <a:pt x="34" y="19"/>
                    <a:pt x="34" y="18"/>
                  </a:cubicBezTo>
                  <a:cubicBezTo>
                    <a:pt x="34" y="18"/>
                    <a:pt x="34" y="18"/>
                    <a:pt x="33" y="18"/>
                  </a:cubicBezTo>
                  <a:cubicBezTo>
                    <a:pt x="33" y="18"/>
                    <a:pt x="33" y="18"/>
                    <a:pt x="33" y="18"/>
                  </a:cubicBezTo>
                  <a:cubicBezTo>
                    <a:pt x="33" y="18"/>
                    <a:pt x="33" y="18"/>
                    <a:pt x="33" y="17"/>
                  </a:cubicBezTo>
                  <a:cubicBezTo>
                    <a:pt x="33" y="17"/>
                    <a:pt x="33" y="17"/>
                    <a:pt x="32" y="17"/>
                  </a:cubicBezTo>
                  <a:cubicBezTo>
                    <a:pt x="32" y="17"/>
                    <a:pt x="32" y="17"/>
                    <a:pt x="32" y="16"/>
                  </a:cubicBezTo>
                  <a:cubicBezTo>
                    <a:pt x="32" y="16"/>
                    <a:pt x="32" y="16"/>
                    <a:pt x="31" y="16"/>
                  </a:cubicBezTo>
                  <a:cubicBezTo>
                    <a:pt x="31" y="16"/>
                    <a:pt x="31" y="16"/>
                    <a:pt x="31" y="16"/>
                  </a:cubicBezTo>
                  <a:cubicBezTo>
                    <a:pt x="31" y="16"/>
                    <a:pt x="31" y="16"/>
                    <a:pt x="31" y="16"/>
                  </a:cubicBezTo>
                  <a:cubicBezTo>
                    <a:pt x="31" y="16"/>
                    <a:pt x="30" y="16"/>
                    <a:pt x="30" y="16"/>
                  </a:cubicBezTo>
                  <a:cubicBezTo>
                    <a:pt x="30" y="15"/>
                    <a:pt x="30" y="15"/>
                    <a:pt x="30" y="15"/>
                  </a:cubicBezTo>
                  <a:cubicBezTo>
                    <a:pt x="29" y="15"/>
                    <a:pt x="29" y="15"/>
                    <a:pt x="29" y="15"/>
                  </a:cubicBezTo>
                  <a:cubicBezTo>
                    <a:pt x="29" y="15"/>
                    <a:pt x="29" y="15"/>
                    <a:pt x="29" y="15"/>
                  </a:cubicBezTo>
                  <a:cubicBezTo>
                    <a:pt x="28" y="15"/>
                    <a:pt x="28" y="14"/>
                    <a:pt x="27" y="14"/>
                  </a:cubicBezTo>
                  <a:cubicBezTo>
                    <a:pt x="27" y="14"/>
                    <a:pt x="27" y="14"/>
                    <a:pt x="27" y="14"/>
                  </a:cubicBezTo>
                  <a:cubicBezTo>
                    <a:pt x="27" y="14"/>
                    <a:pt x="27" y="15"/>
                    <a:pt x="27" y="15"/>
                  </a:cubicBezTo>
                  <a:cubicBezTo>
                    <a:pt x="26" y="15"/>
                    <a:pt x="26" y="17"/>
                    <a:pt x="25" y="16"/>
                  </a:cubicBezTo>
                  <a:cubicBezTo>
                    <a:pt x="25" y="16"/>
                    <a:pt x="24" y="15"/>
                    <a:pt x="25" y="15"/>
                  </a:cubicBezTo>
                  <a:cubicBezTo>
                    <a:pt x="25" y="15"/>
                    <a:pt x="25" y="15"/>
                    <a:pt x="25" y="15"/>
                  </a:cubicBezTo>
                  <a:cubicBezTo>
                    <a:pt x="25" y="14"/>
                    <a:pt x="25" y="14"/>
                    <a:pt x="25" y="14"/>
                  </a:cubicBezTo>
                  <a:cubicBezTo>
                    <a:pt x="25" y="14"/>
                    <a:pt x="26" y="14"/>
                    <a:pt x="26" y="13"/>
                  </a:cubicBezTo>
                  <a:cubicBezTo>
                    <a:pt x="26" y="13"/>
                    <a:pt x="26" y="13"/>
                    <a:pt x="26" y="13"/>
                  </a:cubicBezTo>
                  <a:cubicBezTo>
                    <a:pt x="26" y="13"/>
                    <a:pt x="25" y="13"/>
                    <a:pt x="25" y="13"/>
                  </a:cubicBezTo>
                  <a:cubicBezTo>
                    <a:pt x="25" y="13"/>
                    <a:pt x="25" y="13"/>
                    <a:pt x="25" y="13"/>
                  </a:cubicBezTo>
                  <a:cubicBezTo>
                    <a:pt x="25" y="13"/>
                    <a:pt x="25" y="13"/>
                    <a:pt x="25" y="13"/>
                  </a:cubicBezTo>
                  <a:cubicBezTo>
                    <a:pt x="25" y="13"/>
                    <a:pt x="25" y="13"/>
                    <a:pt x="25" y="12"/>
                  </a:cubicBezTo>
                  <a:cubicBezTo>
                    <a:pt x="24" y="12"/>
                    <a:pt x="24" y="12"/>
                    <a:pt x="24" y="12"/>
                  </a:cubicBezTo>
                  <a:cubicBezTo>
                    <a:pt x="24" y="12"/>
                    <a:pt x="24" y="12"/>
                    <a:pt x="24" y="12"/>
                  </a:cubicBezTo>
                  <a:cubicBezTo>
                    <a:pt x="23" y="12"/>
                    <a:pt x="23" y="11"/>
                    <a:pt x="23" y="11"/>
                  </a:cubicBezTo>
                  <a:cubicBezTo>
                    <a:pt x="23" y="11"/>
                    <a:pt x="23" y="10"/>
                    <a:pt x="23" y="10"/>
                  </a:cubicBezTo>
                  <a:cubicBezTo>
                    <a:pt x="23" y="11"/>
                    <a:pt x="23" y="11"/>
                    <a:pt x="24" y="11"/>
                  </a:cubicBezTo>
                  <a:cubicBezTo>
                    <a:pt x="24" y="11"/>
                    <a:pt x="24" y="11"/>
                    <a:pt x="24" y="11"/>
                  </a:cubicBezTo>
                  <a:cubicBezTo>
                    <a:pt x="25" y="11"/>
                    <a:pt x="25" y="12"/>
                    <a:pt x="25" y="12"/>
                  </a:cubicBezTo>
                  <a:cubicBezTo>
                    <a:pt x="25" y="12"/>
                    <a:pt x="25" y="12"/>
                    <a:pt x="25" y="12"/>
                  </a:cubicBezTo>
                  <a:cubicBezTo>
                    <a:pt x="25" y="12"/>
                    <a:pt x="26" y="12"/>
                    <a:pt x="26" y="12"/>
                  </a:cubicBezTo>
                  <a:cubicBezTo>
                    <a:pt x="26" y="12"/>
                    <a:pt x="26" y="12"/>
                    <a:pt x="26" y="12"/>
                  </a:cubicBezTo>
                  <a:cubicBezTo>
                    <a:pt x="26" y="12"/>
                    <a:pt x="26" y="12"/>
                    <a:pt x="26" y="12"/>
                  </a:cubicBezTo>
                  <a:cubicBezTo>
                    <a:pt x="26" y="12"/>
                    <a:pt x="27" y="12"/>
                    <a:pt x="27" y="12"/>
                  </a:cubicBezTo>
                  <a:cubicBezTo>
                    <a:pt x="27" y="11"/>
                    <a:pt x="26" y="11"/>
                    <a:pt x="26" y="11"/>
                  </a:cubicBezTo>
                  <a:cubicBezTo>
                    <a:pt x="26" y="11"/>
                    <a:pt x="26" y="11"/>
                    <a:pt x="26" y="11"/>
                  </a:cubicBezTo>
                  <a:cubicBezTo>
                    <a:pt x="26" y="11"/>
                    <a:pt x="26" y="11"/>
                    <a:pt x="25" y="11"/>
                  </a:cubicBezTo>
                  <a:cubicBezTo>
                    <a:pt x="25" y="10"/>
                    <a:pt x="25" y="10"/>
                    <a:pt x="25" y="10"/>
                  </a:cubicBezTo>
                  <a:cubicBezTo>
                    <a:pt x="25" y="10"/>
                    <a:pt x="24" y="9"/>
                    <a:pt x="24" y="9"/>
                  </a:cubicBezTo>
                  <a:cubicBezTo>
                    <a:pt x="24" y="9"/>
                    <a:pt x="24" y="9"/>
                    <a:pt x="24" y="9"/>
                  </a:cubicBezTo>
                  <a:cubicBezTo>
                    <a:pt x="24" y="9"/>
                    <a:pt x="24" y="9"/>
                    <a:pt x="24" y="9"/>
                  </a:cubicBezTo>
                  <a:cubicBezTo>
                    <a:pt x="24" y="9"/>
                    <a:pt x="24" y="9"/>
                    <a:pt x="23" y="8"/>
                  </a:cubicBezTo>
                  <a:cubicBezTo>
                    <a:pt x="23" y="8"/>
                    <a:pt x="23" y="8"/>
                    <a:pt x="23" y="8"/>
                  </a:cubicBezTo>
                  <a:cubicBezTo>
                    <a:pt x="23" y="8"/>
                    <a:pt x="22" y="8"/>
                    <a:pt x="22" y="8"/>
                  </a:cubicBezTo>
                  <a:cubicBezTo>
                    <a:pt x="22" y="8"/>
                    <a:pt x="22" y="8"/>
                    <a:pt x="21" y="7"/>
                  </a:cubicBezTo>
                  <a:cubicBezTo>
                    <a:pt x="21" y="7"/>
                    <a:pt x="21" y="7"/>
                    <a:pt x="21" y="7"/>
                  </a:cubicBezTo>
                  <a:cubicBezTo>
                    <a:pt x="21" y="7"/>
                    <a:pt x="21" y="6"/>
                    <a:pt x="21" y="6"/>
                  </a:cubicBezTo>
                  <a:cubicBezTo>
                    <a:pt x="21" y="6"/>
                    <a:pt x="22" y="6"/>
                    <a:pt x="22" y="6"/>
                  </a:cubicBezTo>
                  <a:cubicBezTo>
                    <a:pt x="22" y="6"/>
                    <a:pt x="22" y="6"/>
                    <a:pt x="22" y="6"/>
                  </a:cubicBezTo>
                  <a:cubicBezTo>
                    <a:pt x="22" y="6"/>
                    <a:pt x="23" y="6"/>
                    <a:pt x="23" y="6"/>
                  </a:cubicBezTo>
                  <a:cubicBezTo>
                    <a:pt x="23" y="6"/>
                    <a:pt x="23" y="6"/>
                    <a:pt x="23" y="5"/>
                  </a:cubicBezTo>
                  <a:cubicBezTo>
                    <a:pt x="24" y="5"/>
                    <a:pt x="24" y="5"/>
                    <a:pt x="24" y="5"/>
                  </a:cubicBezTo>
                  <a:cubicBezTo>
                    <a:pt x="24" y="5"/>
                    <a:pt x="25" y="5"/>
                    <a:pt x="25" y="5"/>
                  </a:cubicBezTo>
                  <a:cubicBezTo>
                    <a:pt x="25" y="5"/>
                    <a:pt x="26" y="5"/>
                    <a:pt x="26" y="5"/>
                  </a:cubicBezTo>
                  <a:cubicBezTo>
                    <a:pt x="26" y="5"/>
                    <a:pt x="26" y="5"/>
                    <a:pt x="26" y="5"/>
                  </a:cubicBezTo>
                  <a:cubicBezTo>
                    <a:pt x="26" y="5"/>
                    <a:pt x="26" y="6"/>
                    <a:pt x="26" y="6"/>
                  </a:cubicBezTo>
                  <a:cubicBezTo>
                    <a:pt x="25" y="6"/>
                    <a:pt x="25" y="6"/>
                    <a:pt x="25" y="6"/>
                  </a:cubicBezTo>
                  <a:cubicBezTo>
                    <a:pt x="25" y="6"/>
                    <a:pt x="25" y="6"/>
                    <a:pt x="25" y="6"/>
                  </a:cubicBezTo>
                  <a:cubicBezTo>
                    <a:pt x="25" y="7"/>
                    <a:pt x="25" y="7"/>
                    <a:pt x="24" y="7"/>
                  </a:cubicBezTo>
                  <a:cubicBezTo>
                    <a:pt x="24" y="7"/>
                    <a:pt x="24" y="7"/>
                    <a:pt x="24" y="7"/>
                  </a:cubicBezTo>
                  <a:cubicBezTo>
                    <a:pt x="24" y="8"/>
                    <a:pt x="24" y="8"/>
                    <a:pt x="24" y="8"/>
                  </a:cubicBezTo>
                  <a:cubicBezTo>
                    <a:pt x="25" y="8"/>
                    <a:pt x="25" y="8"/>
                    <a:pt x="25" y="8"/>
                  </a:cubicBezTo>
                  <a:cubicBezTo>
                    <a:pt x="25" y="8"/>
                    <a:pt x="25" y="8"/>
                    <a:pt x="25" y="9"/>
                  </a:cubicBezTo>
                  <a:cubicBezTo>
                    <a:pt x="25" y="9"/>
                    <a:pt x="26" y="9"/>
                    <a:pt x="26" y="9"/>
                  </a:cubicBezTo>
                  <a:cubicBezTo>
                    <a:pt x="27" y="9"/>
                    <a:pt x="26" y="8"/>
                    <a:pt x="27" y="8"/>
                  </a:cubicBezTo>
                  <a:cubicBezTo>
                    <a:pt x="27" y="8"/>
                    <a:pt x="27" y="8"/>
                    <a:pt x="27" y="8"/>
                  </a:cubicBezTo>
                  <a:cubicBezTo>
                    <a:pt x="27" y="8"/>
                    <a:pt x="28" y="8"/>
                    <a:pt x="28" y="8"/>
                  </a:cubicBezTo>
                  <a:cubicBezTo>
                    <a:pt x="28" y="8"/>
                    <a:pt x="28" y="8"/>
                    <a:pt x="28" y="8"/>
                  </a:cubicBezTo>
                  <a:cubicBezTo>
                    <a:pt x="29" y="8"/>
                    <a:pt x="29" y="8"/>
                    <a:pt x="30" y="7"/>
                  </a:cubicBezTo>
                  <a:cubicBezTo>
                    <a:pt x="30" y="7"/>
                    <a:pt x="30" y="7"/>
                    <a:pt x="30" y="7"/>
                  </a:cubicBezTo>
                  <a:cubicBezTo>
                    <a:pt x="30" y="7"/>
                    <a:pt x="30" y="7"/>
                    <a:pt x="31" y="7"/>
                  </a:cubicBezTo>
                  <a:cubicBezTo>
                    <a:pt x="31" y="7"/>
                    <a:pt x="31" y="7"/>
                    <a:pt x="31" y="7"/>
                  </a:cubicBezTo>
                  <a:cubicBezTo>
                    <a:pt x="31" y="7"/>
                    <a:pt x="30" y="8"/>
                    <a:pt x="30" y="8"/>
                  </a:cubicBezTo>
                  <a:cubicBezTo>
                    <a:pt x="30" y="8"/>
                    <a:pt x="30" y="8"/>
                    <a:pt x="30" y="8"/>
                  </a:cubicBezTo>
                  <a:cubicBezTo>
                    <a:pt x="30" y="9"/>
                    <a:pt x="29" y="9"/>
                    <a:pt x="29" y="10"/>
                  </a:cubicBezTo>
                  <a:cubicBezTo>
                    <a:pt x="29" y="10"/>
                    <a:pt x="29" y="10"/>
                    <a:pt x="28" y="10"/>
                  </a:cubicBezTo>
                  <a:cubicBezTo>
                    <a:pt x="28" y="11"/>
                    <a:pt x="28" y="11"/>
                    <a:pt x="27" y="11"/>
                  </a:cubicBezTo>
                  <a:cubicBezTo>
                    <a:pt x="27" y="11"/>
                    <a:pt x="27" y="11"/>
                    <a:pt x="27" y="11"/>
                  </a:cubicBezTo>
                  <a:cubicBezTo>
                    <a:pt x="27" y="11"/>
                    <a:pt x="28" y="11"/>
                    <a:pt x="28" y="11"/>
                  </a:cubicBezTo>
                  <a:cubicBezTo>
                    <a:pt x="28" y="12"/>
                    <a:pt x="28" y="12"/>
                    <a:pt x="29" y="12"/>
                  </a:cubicBezTo>
                  <a:cubicBezTo>
                    <a:pt x="29" y="12"/>
                    <a:pt x="29" y="12"/>
                    <a:pt x="29" y="13"/>
                  </a:cubicBezTo>
                  <a:cubicBezTo>
                    <a:pt x="29" y="13"/>
                    <a:pt x="29" y="13"/>
                    <a:pt x="30" y="13"/>
                  </a:cubicBezTo>
                  <a:cubicBezTo>
                    <a:pt x="30" y="13"/>
                    <a:pt x="30" y="14"/>
                    <a:pt x="31" y="14"/>
                  </a:cubicBezTo>
                  <a:cubicBezTo>
                    <a:pt x="31" y="14"/>
                    <a:pt x="31" y="14"/>
                    <a:pt x="31" y="14"/>
                  </a:cubicBezTo>
                  <a:cubicBezTo>
                    <a:pt x="31" y="14"/>
                    <a:pt x="32" y="14"/>
                    <a:pt x="32" y="14"/>
                  </a:cubicBezTo>
                  <a:cubicBezTo>
                    <a:pt x="32" y="14"/>
                    <a:pt x="32" y="14"/>
                    <a:pt x="32" y="14"/>
                  </a:cubicBezTo>
                  <a:cubicBezTo>
                    <a:pt x="32" y="14"/>
                    <a:pt x="32" y="14"/>
                    <a:pt x="32" y="14"/>
                  </a:cubicBezTo>
                  <a:cubicBezTo>
                    <a:pt x="32" y="14"/>
                    <a:pt x="32" y="13"/>
                    <a:pt x="32" y="13"/>
                  </a:cubicBezTo>
                  <a:cubicBezTo>
                    <a:pt x="32" y="13"/>
                    <a:pt x="31" y="13"/>
                    <a:pt x="31" y="13"/>
                  </a:cubicBezTo>
                  <a:cubicBezTo>
                    <a:pt x="31" y="13"/>
                    <a:pt x="31" y="13"/>
                    <a:pt x="31" y="12"/>
                  </a:cubicBezTo>
                  <a:cubicBezTo>
                    <a:pt x="31" y="12"/>
                    <a:pt x="31" y="12"/>
                    <a:pt x="30" y="12"/>
                  </a:cubicBezTo>
                  <a:cubicBezTo>
                    <a:pt x="30" y="12"/>
                    <a:pt x="30" y="12"/>
                    <a:pt x="30" y="11"/>
                  </a:cubicBezTo>
                  <a:cubicBezTo>
                    <a:pt x="30" y="11"/>
                    <a:pt x="30" y="11"/>
                    <a:pt x="29" y="11"/>
                  </a:cubicBezTo>
                  <a:cubicBezTo>
                    <a:pt x="29" y="11"/>
                    <a:pt x="29" y="11"/>
                    <a:pt x="29" y="11"/>
                  </a:cubicBezTo>
                  <a:cubicBezTo>
                    <a:pt x="30" y="11"/>
                    <a:pt x="31" y="12"/>
                    <a:pt x="32" y="12"/>
                  </a:cubicBezTo>
                  <a:cubicBezTo>
                    <a:pt x="32" y="12"/>
                    <a:pt x="32" y="10"/>
                    <a:pt x="32" y="10"/>
                  </a:cubicBezTo>
                  <a:cubicBezTo>
                    <a:pt x="32" y="10"/>
                    <a:pt x="32" y="10"/>
                    <a:pt x="32" y="10"/>
                  </a:cubicBezTo>
                  <a:cubicBezTo>
                    <a:pt x="32" y="10"/>
                    <a:pt x="33" y="10"/>
                    <a:pt x="33" y="11"/>
                  </a:cubicBezTo>
                  <a:cubicBezTo>
                    <a:pt x="33" y="11"/>
                    <a:pt x="33" y="11"/>
                    <a:pt x="33" y="11"/>
                  </a:cubicBezTo>
                  <a:cubicBezTo>
                    <a:pt x="33" y="11"/>
                    <a:pt x="33" y="11"/>
                    <a:pt x="33" y="11"/>
                  </a:cubicBezTo>
                  <a:cubicBezTo>
                    <a:pt x="33" y="11"/>
                    <a:pt x="33" y="12"/>
                    <a:pt x="33" y="12"/>
                  </a:cubicBezTo>
                  <a:cubicBezTo>
                    <a:pt x="33" y="12"/>
                    <a:pt x="33" y="12"/>
                    <a:pt x="33" y="12"/>
                  </a:cubicBezTo>
                  <a:cubicBezTo>
                    <a:pt x="33" y="12"/>
                    <a:pt x="34" y="13"/>
                    <a:pt x="34" y="13"/>
                  </a:cubicBezTo>
                  <a:cubicBezTo>
                    <a:pt x="34" y="13"/>
                    <a:pt x="34" y="13"/>
                    <a:pt x="34" y="13"/>
                  </a:cubicBezTo>
                  <a:cubicBezTo>
                    <a:pt x="34" y="13"/>
                    <a:pt x="34" y="13"/>
                    <a:pt x="34" y="14"/>
                  </a:cubicBezTo>
                  <a:cubicBezTo>
                    <a:pt x="34" y="14"/>
                    <a:pt x="34" y="14"/>
                    <a:pt x="35" y="14"/>
                  </a:cubicBezTo>
                  <a:cubicBezTo>
                    <a:pt x="35" y="14"/>
                    <a:pt x="35" y="14"/>
                    <a:pt x="35" y="14"/>
                  </a:cubicBezTo>
                  <a:cubicBezTo>
                    <a:pt x="36" y="14"/>
                    <a:pt x="36" y="14"/>
                    <a:pt x="36" y="14"/>
                  </a:cubicBezTo>
                  <a:cubicBezTo>
                    <a:pt x="36" y="14"/>
                    <a:pt x="37" y="14"/>
                    <a:pt x="37" y="15"/>
                  </a:cubicBezTo>
                  <a:cubicBezTo>
                    <a:pt x="37" y="15"/>
                    <a:pt x="37" y="15"/>
                    <a:pt x="37" y="15"/>
                  </a:cubicBezTo>
                  <a:cubicBezTo>
                    <a:pt x="37" y="15"/>
                    <a:pt x="37" y="15"/>
                    <a:pt x="37" y="15"/>
                  </a:cubicBezTo>
                  <a:cubicBezTo>
                    <a:pt x="38" y="15"/>
                    <a:pt x="38" y="15"/>
                    <a:pt x="38" y="15"/>
                  </a:cubicBezTo>
                  <a:cubicBezTo>
                    <a:pt x="38" y="15"/>
                    <a:pt x="39" y="16"/>
                    <a:pt x="39" y="16"/>
                  </a:cubicBezTo>
                  <a:cubicBezTo>
                    <a:pt x="40" y="16"/>
                    <a:pt x="41" y="16"/>
                    <a:pt x="41" y="16"/>
                  </a:cubicBezTo>
                  <a:cubicBezTo>
                    <a:pt x="41" y="16"/>
                    <a:pt x="41" y="16"/>
                    <a:pt x="41" y="16"/>
                  </a:cubicBezTo>
                  <a:cubicBezTo>
                    <a:pt x="41" y="16"/>
                    <a:pt x="41" y="17"/>
                    <a:pt x="42" y="17"/>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a:spLocks noEditPoints="1"/>
            </p:cNvSpPr>
            <p:nvPr userDrawn="1"/>
          </p:nvSpPr>
          <p:spPr bwMode="auto">
            <a:xfrm>
              <a:off x="580" y="4005"/>
              <a:ext cx="29" cy="35"/>
            </a:xfrm>
            <a:custGeom>
              <a:avLst/>
              <a:gdLst>
                <a:gd name="T0" fmla="*/ 22 w 31"/>
                <a:gd name="T1" fmla="*/ 16 h 37"/>
                <a:gd name="T2" fmla="*/ 15 w 31"/>
                <a:gd name="T3" fmla="*/ 7 h 37"/>
                <a:gd name="T4" fmla="*/ 15 w 31"/>
                <a:gd name="T5" fmla="*/ 10 h 37"/>
                <a:gd name="T6" fmla="*/ 12 w 31"/>
                <a:gd name="T7" fmla="*/ 11 h 37"/>
                <a:gd name="T8" fmla="*/ 11 w 31"/>
                <a:gd name="T9" fmla="*/ 12 h 37"/>
                <a:gd name="T10" fmla="*/ 10 w 31"/>
                <a:gd name="T11" fmla="*/ 17 h 37"/>
                <a:gd name="T12" fmla="*/ 9 w 31"/>
                <a:gd name="T13" fmla="*/ 20 h 37"/>
                <a:gd name="T14" fmla="*/ 7 w 31"/>
                <a:gd name="T15" fmla="*/ 26 h 37"/>
                <a:gd name="T16" fmla="*/ 7 w 31"/>
                <a:gd name="T17" fmla="*/ 30 h 37"/>
                <a:gd name="T18" fmla="*/ 5 w 31"/>
                <a:gd name="T19" fmla="*/ 29 h 37"/>
                <a:gd name="T20" fmla="*/ 6 w 31"/>
                <a:gd name="T21" fmla="*/ 23 h 37"/>
                <a:gd name="T22" fmla="*/ 7 w 31"/>
                <a:gd name="T23" fmla="*/ 19 h 37"/>
                <a:gd name="T24" fmla="*/ 6 w 31"/>
                <a:gd name="T25" fmla="*/ 18 h 37"/>
                <a:gd name="T26" fmla="*/ 5 w 31"/>
                <a:gd name="T27" fmla="*/ 21 h 37"/>
                <a:gd name="T28" fmla="*/ 2 w 31"/>
                <a:gd name="T29" fmla="*/ 24 h 37"/>
                <a:gd name="T30" fmla="*/ 0 w 31"/>
                <a:gd name="T31" fmla="*/ 21 h 37"/>
                <a:gd name="T32" fmla="*/ 4 w 31"/>
                <a:gd name="T33" fmla="*/ 19 h 37"/>
                <a:gd name="T34" fmla="*/ 7 w 31"/>
                <a:gd name="T35" fmla="*/ 17 h 37"/>
                <a:gd name="T36" fmla="*/ 9 w 31"/>
                <a:gd name="T37" fmla="*/ 14 h 37"/>
                <a:gd name="T38" fmla="*/ 7 w 31"/>
                <a:gd name="T39" fmla="*/ 13 h 37"/>
                <a:gd name="T40" fmla="*/ 8 w 31"/>
                <a:gd name="T41" fmla="*/ 11 h 37"/>
                <a:gd name="T42" fmla="*/ 11 w 31"/>
                <a:gd name="T43" fmla="*/ 9 h 37"/>
                <a:gd name="T44" fmla="*/ 27 w 31"/>
                <a:gd name="T45" fmla="*/ 3 h 37"/>
                <a:gd name="T46" fmla="*/ 27 w 31"/>
                <a:gd name="T47" fmla="*/ 6 h 37"/>
                <a:gd name="T48" fmla="*/ 26 w 31"/>
                <a:gd name="T49" fmla="*/ 11 h 37"/>
                <a:gd name="T50" fmla="*/ 28 w 31"/>
                <a:gd name="T51" fmla="*/ 12 h 37"/>
                <a:gd name="T52" fmla="*/ 29 w 31"/>
                <a:gd name="T53" fmla="*/ 8 h 37"/>
                <a:gd name="T54" fmla="*/ 31 w 31"/>
                <a:gd name="T55" fmla="*/ 8 h 37"/>
                <a:gd name="T56" fmla="*/ 30 w 31"/>
                <a:gd name="T57" fmla="*/ 13 h 37"/>
                <a:gd name="T58" fmla="*/ 29 w 31"/>
                <a:gd name="T59" fmla="*/ 14 h 37"/>
                <a:gd name="T60" fmla="*/ 26 w 31"/>
                <a:gd name="T61" fmla="*/ 16 h 37"/>
                <a:gd name="T62" fmla="*/ 24 w 31"/>
                <a:gd name="T63" fmla="*/ 20 h 37"/>
                <a:gd name="T64" fmla="*/ 24 w 31"/>
                <a:gd name="T65" fmla="*/ 23 h 37"/>
                <a:gd name="T66" fmla="*/ 23 w 31"/>
                <a:gd name="T67" fmla="*/ 27 h 37"/>
                <a:gd name="T68" fmla="*/ 23 w 31"/>
                <a:gd name="T69" fmla="*/ 29 h 37"/>
                <a:gd name="T70" fmla="*/ 22 w 31"/>
                <a:gd name="T71" fmla="*/ 31 h 37"/>
                <a:gd name="T72" fmla="*/ 22 w 31"/>
                <a:gd name="T73" fmla="*/ 35 h 37"/>
                <a:gd name="T74" fmla="*/ 20 w 31"/>
                <a:gd name="T75" fmla="*/ 37 h 37"/>
                <a:gd name="T76" fmla="*/ 18 w 31"/>
                <a:gd name="T77" fmla="*/ 35 h 37"/>
                <a:gd name="T78" fmla="*/ 19 w 31"/>
                <a:gd name="T79" fmla="*/ 29 h 37"/>
                <a:gd name="T80" fmla="*/ 20 w 31"/>
                <a:gd name="T81" fmla="*/ 27 h 37"/>
                <a:gd name="T82" fmla="*/ 21 w 31"/>
                <a:gd name="T83" fmla="*/ 23 h 37"/>
                <a:gd name="T84" fmla="*/ 21 w 31"/>
                <a:gd name="T85" fmla="*/ 18 h 37"/>
                <a:gd name="T86" fmla="*/ 18 w 31"/>
                <a:gd name="T87" fmla="*/ 21 h 37"/>
                <a:gd name="T88" fmla="*/ 17 w 31"/>
                <a:gd name="T89" fmla="*/ 19 h 37"/>
                <a:gd name="T90" fmla="*/ 20 w 31"/>
                <a:gd name="T91" fmla="*/ 17 h 37"/>
                <a:gd name="T92" fmla="*/ 18 w 31"/>
                <a:gd name="T93" fmla="*/ 14 h 37"/>
                <a:gd name="T94" fmla="*/ 18 w 31"/>
                <a:gd name="T95" fmla="*/ 10 h 37"/>
                <a:gd name="T96" fmla="*/ 20 w 31"/>
                <a:gd name="T97" fmla="*/ 7 h 37"/>
                <a:gd name="T98" fmla="*/ 19 w 31"/>
                <a:gd name="T99" fmla="*/ 12 h 37"/>
                <a:gd name="T100" fmla="*/ 23 w 31"/>
                <a:gd name="T101" fmla="*/ 12 h 37"/>
                <a:gd name="T102" fmla="*/ 24 w 31"/>
                <a:gd name="T103" fmla="*/ 7 h 37"/>
                <a:gd name="T104" fmla="*/ 25 w 31"/>
                <a:gd name="T105" fmla="*/ 4 h 37"/>
                <a:gd name="T106" fmla="*/ 17 w 31"/>
                <a:gd name="T107" fmla="*/ 0 h 37"/>
                <a:gd name="T108" fmla="*/ 17 w 31"/>
                <a:gd name="T109" fmla="*/ 3 h 37"/>
                <a:gd name="T110" fmla="*/ 14 w 31"/>
                <a:gd name="T111" fmla="*/ 5 h 37"/>
                <a:gd name="T112" fmla="*/ 11 w 31"/>
                <a:gd name="T113" fmla="*/ 7 h 37"/>
                <a:gd name="T114" fmla="*/ 8 w 31"/>
                <a:gd name="T115" fmla="*/ 8 h 37"/>
                <a:gd name="T116" fmla="*/ 8 w 31"/>
                <a:gd name="T117" fmla="*/ 8 h 37"/>
                <a:gd name="T118" fmla="*/ 11 w 31"/>
                <a:gd name="T119" fmla="*/ 4 h 37"/>
                <a:gd name="T120" fmla="*/ 14 w 31"/>
                <a:gd name="T121" fmla="*/ 2 h 37"/>
                <a:gd name="T122" fmla="*/ 17 w 31"/>
                <a:gd name="T1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 h="37">
                  <a:moveTo>
                    <a:pt x="22" y="15"/>
                  </a:moveTo>
                  <a:cubicBezTo>
                    <a:pt x="22" y="15"/>
                    <a:pt x="21" y="15"/>
                    <a:pt x="21" y="15"/>
                  </a:cubicBezTo>
                  <a:cubicBezTo>
                    <a:pt x="21" y="16"/>
                    <a:pt x="21" y="16"/>
                    <a:pt x="21" y="16"/>
                  </a:cubicBezTo>
                  <a:cubicBezTo>
                    <a:pt x="21" y="16"/>
                    <a:pt x="21" y="16"/>
                    <a:pt x="21" y="16"/>
                  </a:cubicBezTo>
                  <a:cubicBezTo>
                    <a:pt x="21" y="16"/>
                    <a:pt x="21" y="16"/>
                    <a:pt x="21" y="16"/>
                  </a:cubicBezTo>
                  <a:cubicBezTo>
                    <a:pt x="21" y="16"/>
                    <a:pt x="21" y="16"/>
                    <a:pt x="22" y="16"/>
                  </a:cubicBezTo>
                  <a:cubicBezTo>
                    <a:pt x="22" y="16"/>
                    <a:pt x="22" y="16"/>
                    <a:pt x="22" y="16"/>
                  </a:cubicBezTo>
                  <a:cubicBezTo>
                    <a:pt x="22" y="16"/>
                    <a:pt x="22" y="16"/>
                    <a:pt x="22" y="16"/>
                  </a:cubicBezTo>
                  <a:cubicBezTo>
                    <a:pt x="22" y="16"/>
                    <a:pt x="22" y="15"/>
                    <a:pt x="22" y="15"/>
                  </a:cubicBezTo>
                  <a:cubicBezTo>
                    <a:pt x="22" y="15"/>
                    <a:pt x="22" y="15"/>
                    <a:pt x="22" y="15"/>
                  </a:cubicBezTo>
                  <a:cubicBezTo>
                    <a:pt x="22" y="15"/>
                    <a:pt x="22" y="15"/>
                    <a:pt x="22" y="15"/>
                  </a:cubicBezTo>
                  <a:close/>
                  <a:moveTo>
                    <a:pt x="15" y="7"/>
                  </a:moveTo>
                  <a:cubicBezTo>
                    <a:pt x="15" y="8"/>
                    <a:pt x="15" y="8"/>
                    <a:pt x="15" y="8"/>
                  </a:cubicBezTo>
                  <a:cubicBezTo>
                    <a:pt x="15" y="8"/>
                    <a:pt x="15" y="8"/>
                    <a:pt x="15" y="8"/>
                  </a:cubicBezTo>
                  <a:cubicBezTo>
                    <a:pt x="15" y="8"/>
                    <a:pt x="15" y="8"/>
                    <a:pt x="15" y="8"/>
                  </a:cubicBezTo>
                  <a:cubicBezTo>
                    <a:pt x="16" y="8"/>
                    <a:pt x="16" y="9"/>
                    <a:pt x="16" y="9"/>
                  </a:cubicBezTo>
                  <a:cubicBezTo>
                    <a:pt x="16" y="9"/>
                    <a:pt x="16" y="9"/>
                    <a:pt x="16" y="9"/>
                  </a:cubicBezTo>
                  <a:cubicBezTo>
                    <a:pt x="15" y="10"/>
                    <a:pt x="15" y="10"/>
                    <a:pt x="15" y="10"/>
                  </a:cubicBezTo>
                  <a:cubicBezTo>
                    <a:pt x="15" y="10"/>
                    <a:pt x="15" y="11"/>
                    <a:pt x="15" y="11"/>
                  </a:cubicBezTo>
                  <a:cubicBezTo>
                    <a:pt x="14" y="11"/>
                    <a:pt x="14" y="11"/>
                    <a:pt x="14" y="11"/>
                  </a:cubicBezTo>
                  <a:cubicBezTo>
                    <a:pt x="14" y="11"/>
                    <a:pt x="14" y="11"/>
                    <a:pt x="14" y="11"/>
                  </a:cubicBezTo>
                  <a:cubicBezTo>
                    <a:pt x="14" y="11"/>
                    <a:pt x="13" y="11"/>
                    <a:pt x="13" y="11"/>
                  </a:cubicBezTo>
                  <a:cubicBezTo>
                    <a:pt x="13" y="11"/>
                    <a:pt x="13" y="11"/>
                    <a:pt x="13" y="11"/>
                  </a:cubicBezTo>
                  <a:cubicBezTo>
                    <a:pt x="13" y="11"/>
                    <a:pt x="13" y="11"/>
                    <a:pt x="12" y="11"/>
                  </a:cubicBezTo>
                  <a:cubicBezTo>
                    <a:pt x="12" y="11"/>
                    <a:pt x="12" y="11"/>
                    <a:pt x="12" y="11"/>
                  </a:cubicBezTo>
                  <a:cubicBezTo>
                    <a:pt x="12" y="11"/>
                    <a:pt x="12" y="11"/>
                    <a:pt x="12" y="11"/>
                  </a:cubicBezTo>
                  <a:cubicBezTo>
                    <a:pt x="12" y="11"/>
                    <a:pt x="12" y="12"/>
                    <a:pt x="12" y="12"/>
                  </a:cubicBezTo>
                  <a:cubicBezTo>
                    <a:pt x="12" y="12"/>
                    <a:pt x="11" y="12"/>
                    <a:pt x="11" y="12"/>
                  </a:cubicBezTo>
                  <a:cubicBezTo>
                    <a:pt x="11" y="12"/>
                    <a:pt x="11" y="12"/>
                    <a:pt x="11" y="12"/>
                  </a:cubicBezTo>
                  <a:cubicBezTo>
                    <a:pt x="11" y="12"/>
                    <a:pt x="11" y="12"/>
                    <a:pt x="11" y="12"/>
                  </a:cubicBezTo>
                  <a:cubicBezTo>
                    <a:pt x="11" y="13"/>
                    <a:pt x="11" y="13"/>
                    <a:pt x="11" y="13"/>
                  </a:cubicBezTo>
                  <a:cubicBezTo>
                    <a:pt x="11" y="13"/>
                    <a:pt x="11" y="14"/>
                    <a:pt x="11" y="14"/>
                  </a:cubicBezTo>
                  <a:cubicBezTo>
                    <a:pt x="11" y="14"/>
                    <a:pt x="11" y="14"/>
                    <a:pt x="11" y="14"/>
                  </a:cubicBezTo>
                  <a:cubicBezTo>
                    <a:pt x="10" y="14"/>
                    <a:pt x="10" y="15"/>
                    <a:pt x="10" y="15"/>
                  </a:cubicBezTo>
                  <a:cubicBezTo>
                    <a:pt x="10" y="15"/>
                    <a:pt x="10" y="15"/>
                    <a:pt x="10" y="15"/>
                  </a:cubicBezTo>
                  <a:cubicBezTo>
                    <a:pt x="10" y="16"/>
                    <a:pt x="10" y="16"/>
                    <a:pt x="10" y="17"/>
                  </a:cubicBezTo>
                  <a:cubicBezTo>
                    <a:pt x="10" y="17"/>
                    <a:pt x="10" y="17"/>
                    <a:pt x="10" y="17"/>
                  </a:cubicBezTo>
                  <a:cubicBezTo>
                    <a:pt x="10" y="17"/>
                    <a:pt x="10" y="17"/>
                    <a:pt x="9" y="17"/>
                  </a:cubicBezTo>
                  <a:cubicBezTo>
                    <a:pt x="9" y="18"/>
                    <a:pt x="9" y="18"/>
                    <a:pt x="9" y="18"/>
                  </a:cubicBezTo>
                  <a:cubicBezTo>
                    <a:pt x="9" y="18"/>
                    <a:pt x="9" y="18"/>
                    <a:pt x="9" y="19"/>
                  </a:cubicBezTo>
                  <a:cubicBezTo>
                    <a:pt x="9" y="19"/>
                    <a:pt x="9" y="20"/>
                    <a:pt x="9" y="20"/>
                  </a:cubicBezTo>
                  <a:cubicBezTo>
                    <a:pt x="9" y="20"/>
                    <a:pt x="9" y="20"/>
                    <a:pt x="9" y="20"/>
                  </a:cubicBezTo>
                  <a:cubicBezTo>
                    <a:pt x="9" y="20"/>
                    <a:pt x="9" y="20"/>
                    <a:pt x="9" y="20"/>
                  </a:cubicBezTo>
                  <a:cubicBezTo>
                    <a:pt x="9" y="21"/>
                    <a:pt x="9" y="21"/>
                    <a:pt x="9" y="21"/>
                  </a:cubicBezTo>
                  <a:cubicBezTo>
                    <a:pt x="9" y="21"/>
                    <a:pt x="9" y="21"/>
                    <a:pt x="9" y="21"/>
                  </a:cubicBezTo>
                  <a:cubicBezTo>
                    <a:pt x="8" y="22"/>
                    <a:pt x="8" y="23"/>
                    <a:pt x="8" y="23"/>
                  </a:cubicBezTo>
                  <a:cubicBezTo>
                    <a:pt x="8" y="24"/>
                    <a:pt x="8" y="24"/>
                    <a:pt x="8" y="24"/>
                  </a:cubicBezTo>
                  <a:cubicBezTo>
                    <a:pt x="8" y="25"/>
                    <a:pt x="7" y="26"/>
                    <a:pt x="7" y="26"/>
                  </a:cubicBezTo>
                  <a:cubicBezTo>
                    <a:pt x="7" y="27"/>
                    <a:pt x="7" y="27"/>
                    <a:pt x="7" y="27"/>
                  </a:cubicBezTo>
                  <a:cubicBezTo>
                    <a:pt x="7" y="27"/>
                    <a:pt x="7" y="28"/>
                    <a:pt x="7" y="28"/>
                  </a:cubicBezTo>
                  <a:cubicBezTo>
                    <a:pt x="7" y="28"/>
                    <a:pt x="7" y="28"/>
                    <a:pt x="7" y="28"/>
                  </a:cubicBezTo>
                  <a:cubicBezTo>
                    <a:pt x="7" y="28"/>
                    <a:pt x="7" y="29"/>
                    <a:pt x="7" y="29"/>
                  </a:cubicBezTo>
                  <a:cubicBezTo>
                    <a:pt x="7" y="29"/>
                    <a:pt x="7" y="29"/>
                    <a:pt x="7" y="29"/>
                  </a:cubicBezTo>
                  <a:cubicBezTo>
                    <a:pt x="7" y="30"/>
                    <a:pt x="7" y="30"/>
                    <a:pt x="7" y="30"/>
                  </a:cubicBezTo>
                  <a:cubicBezTo>
                    <a:pt x="6" y="30"/>
                    <a:pt x="6" y="30"/>
                    <a:pt x="6" y="30"/>
                  </a:cubicBezTo>
                  <a:cubicBezTo>
                    <a:pt x="6" y="30"/>
                    <a:pt x="5" y="30"/>
                    <a:pt x="5" y="30"/>
                  </a:cubicBezTo>
                  <a:cubicBezTo>
                    <a:pt x="5" y="30"/>
                    <a:pt x="5" y="30"/>
                    <a:pt x="4" y="30"/>
                  </a:cubicBezTo>
                  <a:cubicBezTo>
                    <a:pt x="4" y="30"/>
                    <a:pt x="4" y="30"/>
                    <a:pt x="4" y="30"/>
                  </a:cubicBezTo>
                  <a:cubicBezTo>
                    <a:pt x="4" y="30"/>
                    <a:pt x="4" y="29"/>
                    <a:pt x="4" y="29"/>
                  </a:cubicBezTo>
                  <a:cubicBezTo>
                    <a:pt x="4" y="29"/>
                    <a:pt x="5" y="29"/>
                    <a:pt x="5" y="29"/>
                  </a:cubicBezTo>
                  <a:cubicBezTo>
                    <a:pt x="5" y="28"/>
                    <a:pt x="5" y="28"/>
                    <a:pt x="5" y="28"/>
                  </a:cubicBezTo>
                  <a:cubicBezTo>
                    <a:pt x="5" y="27"/>
                    <a:pt x="5" y="27"/>
                    <a:pt x="5" y="27"/>
                  </a:cubicBezTo>
                  <a:cubicBezTo>
                    <a:pt x="5" y="26"/>
                    <a:pt x="5" y="26"/>
                    <a:pt x="5" y="25"/>
                  </a:cubicBezTo>
                  <a:cubicBezTo>
                    <a:pt x="5" y="25"/>
                    <a:pt x="6" y="25"/>
                    <a:pt x="6" y="25"/>
                  </a:cubicBezTo>
                  <a:cubicBezTo>
                    <a:pt x="6" y="24"/>
                    <a:pt x="6" y="24"/>
                    <a:pt x="6" y="24"/>
                  </a:cubicBezTo>
                  <a:cubicBezTo>
                    <a:pt x="6" y="23"/>
                    <a:pt x="6" y="23"/>
                    <a:pt x="6" y="23"/>
                  </a:cubicBezTo>
                  <a:cubicBezTo>
                    <a:pt x="6" y="22"/>
                    <a:pt x="6" y="22"/>
                    <a:pt x="7" y="21"/>
                  </a:cubicBezTo>
                  <a:cubicBezTo>
                    <a:pt x="7" y="21"/>
                    <a:pt x="7" y="21"/>
                    <a:pt x="7" y="21"/>
                  </a:cubicBezTo>
                  <a:cubicBezTo>
                    <a:pt x="7" y="21"/>
                    <a:pt x="7" y="20"/>
                    <a:pt x="7" y="20"/>
                  </a:cubicBezTo>
                  <a:cubicBezTo>
                    <a:pt x="7" y="20"/>
                    <a:pt x="7" y="20"/>
                    <a:pt x="7" y="19"/>
                  </a:cubicBezTo>
                  <a:cubicBezTo>
                    <a:pt x="7" y="19"/>
                    <a:pt x="7" y="19"/>
                    <a:pt x="7" y="19"/>
                  </a:cubicBezTo>
                  <a:cubicBezTo>
                    <a:pt x="7" y="19"/>
                    <a:pt x="7" y="19"/>
                    <a:pt x="7" y="19"/>
                  </a:cubicBezTo>
                  <a:cubicBezTo>
                    <a:pt x="7" y="18"/>
                    <a:pt x="7" y="18"/>
                    <a:pt x="7" y="18"/>
                  </a:cubicBezTo>
                  <a:cubicBezTo>
                    <a:pt x="7" y="18"/>
                    <a:pt x="7" y="18"/>
                    <a:pt x="8" y="18"/>
                  </a:cubicBezTo>
                  <a:cubicBezTo>
                    <a:pt x="8" y="18"/>
                    <a:pt x="8" y="17"/>
                    <a:pt x="8" y="17"/>
                  </a:cubicBezTo>
                  <a:cubicBezTo>
                    <a:pt x="8" y="17"/>
                    <a:pt x="7" y="17"/>
                    <a:pt x="7" y="17"/>
                  </a:cubicBezTo>
                  <a:cubicBezTo>
                    <a:pt x="7" y="17"/>
                    <a:pt x="7" y="18"/>
                    <a:pt x="6" y="18"/>
                  </a:cubicBezTo>
                  <a:cubicBezTo>
                    <a:pt x="6" y="18"/>
                    <a:pt x="6" y="18"/>
                    <a:pt x="6" y="18"/>
                  </a:cubicBezTo>
                  <a:cubicBezTo>
                    <a:pt x="6" y="18"/>
                    <a:pt x="6" y="18"/>
                    <a:pt x="6" y="19"/>
                  </a:cubicBezTo>
                  <a:cubicBezTo>
                    <a:pt x="6" y="19"/>
                    <a:pt x="6" y="19"/>
                    <a:pt x="6" y="19"/>
                  </a:cubicBezTo>
                  <a:cubicBezTo>
                    <a:pt x="6" y="19"/>
                    <a:pt x="6" y="19"/>
                    <a:pt x="6" y="19"/>
                  </a:cubicBezTo>
                  <a:cubicBezTo>
                    <a:pt x="6" y="20"/>
                    <a:pt x="6" y="20"/>
                    <a:pt x="5" y="20"/>
                  </a:cubicBezTo>
                  <a:cubicBezTo>
                    <a:pt x="5" y="20"/>
                    <a:pt x="5" y="21"/>
                    <a:pt x="5" y="21"/>
                  </a:cubicBezTo>
                  <a:cubicBezTo>
                    <a:pt x="5" y="21"/>
                    <a:pt x="5" y="21"/>
                    <a:pt x="5" y="21"/>
                  </a:cubicBezTo>
                  <a:cubicBezTo>
                    <a:pt x="5" y="22"/>
                    <a:pt x="5" y="22"/>
                    <a:pt x="5" y="23"/>
                  </a:cubicBezTo>
                  <a:cubicBezTo>
                    <a:pt x="5" y="23"/>
                    <a:pt x="5" y="23"/>
                    <a:pt x="5" y="23"/>
                  </a:cubicBezTo>
                  <a:cubicBezTo>
                    <a:pt x="4" y="23"/>
                    <a:pt x="4" y="23"/>
                    <a:pt x="4" y="23"/>
                  </a:cubicBezTo>
                  <a:cubicBezTo>
                    <a:pt x="4" y="24"/>
                    <a:pt x="4" y="24"/>
                    <a:pt x="4" y="24"/>
                  </a:cubicBezTo>
                  <a:cubicBezTo>
                    <a:pt x="3" y="24"/>
                    <a:pt x="3" y="24"/>
                    <a:pt x="3" y="24"/>
                  </a:cubicBezTo>
                  <a:cubicBezTo>
                    <a:pt x="2" y="24"/>
                    <a:pt x="2" y="24"/>
                    <a:pt x="2" y="24"/>
                  </a:cubicBezTo>
                  <a:cubicBezTo>
                    <a:pt x="1" y="24"/>
                    <a:pt x="1" y="24"/>
                    <a:pt x="1" y="23"/>
                  </a:cubicBezTo>
                  <a:cubicBezTo>
                    <a:pt x="1" y="23"/>
                    <a:pt x="1" y="23"/>
                    <a:pt x="0" y="22"/>
                  </a:cubicBezTo>
                  <a:cubicBezTo>
                    <a:pt x="0" y="22"/>
                    <a:pt x="0" y="22"/>
                    <a:pt x="0" y="22"/>
                  </a:cubicBezTo>
                  <a:cubicBezTo>
                    <a:pt x="0" y="22"/>
                    <a:pt x="0" y="21"/>
                    <a:pt x="0" y="21"/>
                  </a:cubicBezTo>
                  <a:cubicBezTo>
                    <a:pt x="0" y="21"/>
                    <a:pt x="0" y="21"/>
                    <a:pt x="0" y="21"/>
                  </a:cubicBezTo>
                  <a:cubicBezTo>
                    <a:pt x="0" y="21"/>
                    <a:pt x="0" y="21"/>
                    <a:pt x="0" y="21"/>
                  </a:cubicBezTo>
                  <a:cubicBezTo>
                    <a:pt x="0" y="21"/>
                    <a:pt x="0" y="21"/>
                    <a:pt x="0" y="21"/>
                  </a:cubicBezTo>
                  <a:cubicBezTo>
                    <a:pt x="1" y="20"/>
                    <a:pt x="1" y="20"/>
                    <a:pt x="1" y="20"/>
                  </a:cubicBezTo>
                  <a:cubicBezTo>
                    <a:pt x="2" y="20"/>
                    <a:pt x="2" y="20"/>
                    <a:pt x="2" y="20"/>
                  </a:cubicBezTo>
                  <a:cubicBezTo>
                    <a:pt x="2" y="20"/>
                    <a:pt x="2" y="20"/>
                    <a:pt x="2" y="20"/>
                  </a:cubicBezTo>
                  <a:cubicBezTo>
                    <a:pt x="3" y="19"/>
                    <a:pt x="3" y="19"/>
                    <a:pt x="3" y="19"/>
                  </a:cubicBezTo>
                  <a:cubicBezTo>
                    <a:pt x="4" y="19"/>
                    <a:pt x="4" y="19"/>
                    <a:pt x="4" y="19"/>
                  </a:cubicBezTo>
                  <a:cubicBezTo>
                    <a:pt x="4" y="19"/>
                    <a:pt x="4" y="19"/>
                    <a:pt x="4" y="18"/>
                  </a:cubicBezTo>
                  <a:cubicBezTo>
                    <a:pt x="5" y="18"/>
                    <a:pt x="5" y="18"/>
                    <a:pt x="5" y="18"/>
                  </a:cubicBezTo>
                  <a:cubicBezTo>
                    <a:pt x="5" y="18"/>
                    <a:pt x="5" y="18"/>
                    <a:pt x="6" y="18"/>
                  </a:cubicBezTo>
                  <a:cubicBezTo>
                    <a:pt x="6" y="17"/>
                    <a:pt x="6" y="17"/>
                    <a:pt x="7" y="17"/>
                  </a:cubicBezTo>
                  <a:cubicBezTo>
                    <a:pt x="7" y="17"/>
                    <a:pt x="7" y="17"/>
                    <a:pt x="7" y="17"/>
                  </a:cubicBezTo>
                  <a:cubicBezTo>
                    <a:pt x="7" y="17"/>
                    <a:pt x="7" y="17"/>
                    <a:pt x="7" y="17"/>
                  </a:cubicBezTo>
                  <a:cubicBezTo>
                    <a:pt x="7" y="17"/>
                    <a:pt x="7" y="17"/>
                    <a:pt x="7" y="16"/>
                  </a:cubicBezTo>
                  <a:cubicBezTo>
                    <a:pt x="8" y="16"/>
                    <a:pt x="8" y="16"/>
                    <a:pt x="8" y="16"/>
                  </a:cubicBezTo>
                  <a:cubicBezTo>
                    <a:pt x="8" y="16"/>
                    <a:pt x="8" y="16"/>
                    <a:pt x="8" y="15"/>
                  </a:cubicBezTo>
                  <a:cubicBezTo>
                    <a:pt x="8" y="15"/>
                    <a:pt x="8" y="15"/>
                    <a:pt x="9" y="15"/>
                  </a:cubicBezTo>
                  <a:cubicBezTo>
                    <a:pt x="8" y="15"/>
                    <a:pt x="9" y="15"/>
                    <a:pt x="9" y="15"/>
                  </a:cubicBezTo>
                  <a:cubicBezTo>
                    <a:pt x="9" y="14"/>
                    <a:pt x="9" y="14"/>
                    <a:pt x="9" y="14"/>
                  </a:cubicBezTo>
                  <a:cubicBezTo>
                    <a:pt x="9" y="14"/>
                    <a:pt x="9" y="13"/>
                    <a:pt x="9" y="13"/>
                  </a:cubicBezTo>
                  <a:cubicBezTo>
                    <a:pt x="9" y="13"/>
                    <a:pt x="10" y="12"/>
                    <a:pt x="9" y="12"/>
                  </a:cubicBezTo>
                  <a:cubicBezTo>
                    <a:pt x="9" y="12"/>
                    <a:pt x="9" y="12"/>
                    <a:pt x="9" y="12"/>
                  </a:cubicBezTo>
                  <a:cubicBezTo>
                    <a:pt x="9" y="12"/>
                    <a:pt x="8" y="12"/>
                    <a:pt x="8" y="12"/>
                  </a:cubicBezTo>
                  <a:cubicBezTo>
                    <a:pt x="8" y="12"/>
                    <a:pt x="8" y="12"/>
                    <a:pt x="8" y="12"/>
                  </a:cubicBezTo>
                  <a:cubicBezTo>
                    <a:pt x="7" y="12"/>
                    <a:pt x="7" y="13"/>
                    <a:pt x="7" y="13"/>
                  </a:cubicBezTo>
                  <a:cubicBezTo>
                    <a:pt x="6" y="13"/>
                    <a:pt x="6" y="13"/>
                    <a:pt x="6" y="12"/>
                  </a:cubicBezTo>
                  <a:cubicBezTo>
                    <a:pt x="6" y="12"/>
                    <a:pt x="6" y="12"/>
                    <a:pt x="6" y="11"/>
                  </a:cubicBezTo>
                  <a:cubicBezTo>
                    <a:pt x="6" y="11"/>
                    <a:pt x="6" y="11"/>
                    <a:pt x="6" y="11"/>
                  </a:cubicBezTo>
                  <a:cubicBezTo>
                    <a:pt x="6" y="11"/>
                    <a:pt x="6" y="11"/>
                    <a:pt x="6" y="11"/>
                  </a:cubicBezTo>
                  <a:cubicBezTo>
                    <a:pt x="6" y="11"/>
                    <a:pt x="7" y="11"/>
                    <a:pt x="7" y="11"/>
                  </a:cubicBezTo>
                  <a:cubicBezTo>
                    <a:pt x="7" y="11"/>
                    <a:pt x="7" y="11"/>
                    <a:pt x="8" y="11"/>
                  </a:cubicBezTo>
                  <a:cubicBezTo>
                    <a:pt x="8" y="10"/>
                    <a:pt x="8" y="10"/>
                    <a:pt x="8" y="10"/>
                  </a:cubicBezTo>
                  <a:cubicBezTo>
                    <a:pt x="8" y="10"/>
                    <a:pt x="8" y="10"/>
                    <a:pt x="9" y="10"/>
                  </a:cubicBezTo>
                  <a:cubicBezTo>
                    <a:pt x="9" y="10"/>
                    <a:pt x="9" y="10"/>
                    <a:pt x="9" y="10"/>
                  </a:cubicBezTo>
                  <a:cubicBezTo>
                    <a:pt x="9" y="10"/>
                    <a:pt x="10" y="10"/>
                    <a:pt x="10" y="9"/>
                  </a:cubicBezTo>
                  <a:cubicBezTo>
                    <a:pt x="10" y="9"/>
                    <a:pt x="10" y="9"/>
                    <a:pt x="10" y="9"/>
                  </a:cubicBezTo>
                  <a:cubicBezTo>
                    <a:pt x="10" y="9"/>
                    <a:pt x="11" y="9"/>
                    <a:pt x="11" y="9"/>
                  </a:cubicBezTo>
                  <a:cubicBezTo>
                    <a:pt x="11" y="9"/>
                    <a:pt x="11" y="8"/>
                    <a:pt x="12" y="8"/>
                  </a:cubicBezTo>
                  <a:cubicBezTo>
                    <a:pt x="12" y="8"/>
                    <a:pt x="12" y="8"/>
                    <a:pt x="13" y="8"/>
                  </a:cubicBezTo>
                  <a:cubicBezTo>
                    <a:pt x="13" y="8"/>
                    <a:pt x="13" y="8"/>
                    <a:pt x="13" y="8"/>
                  </a:cubicBezTo>
                  <a:cubicBezTo>
                    <a:pt x="13" y="8"/>
                    <a:pt x="13" y="8"/>
                    <a:pt x="13" y="8"/>
                  </a:cubicBezTo>
                  <a:cubicBezTo>
                    <a:pt x="14" y="8"/>
                    <a:pt x="14" y="8"/>
                    <a:pt x="15" y="7"/>
                  </a:cubicBezTo>
                  <a:close/>
                  <a:moveTo>
                    <a:pt x="27" y="3"/>
                  </a:moveTo>
                  <a:cubicBezTo>
                    <a:pt x="27" y="3"/>
                    <a:pt x="28" y="3"/>
                    <a:pt x="28" y="3"/>
                  </a:cubicBezTo>
                  <a:cubicBezTo>
                    <a:pt x="28" y="3"/>
                    <a:pt x="28" y="3"/>
                    <a:pt x="28" y="4"/>
                  </a:cubicBezTo>
                  <a:cubicBezTo>
                    <a:pt x="28" y="4"/>
                    <a:pt x="28" y="4"/>
                    <a:pt x="28" y="4"/>
                  </a:cubicBezTo>
                  <a:cubicBezTo>
                    <a:pt x="28" y="4"/>
                    <a:pt x="28" y="5"/>
                    <a:pt x="28" y="5"/>
                  </a:cubicBezTo>
                  <a:cubicBezTo>
                    <a:pt x="28" y="5"/>
                    <a:pt x="28" y="6"/>
                    <a:pt x="27" y="6"/>
                  </a:cubicBezTo>
                  <a:cubicBezTo>
                    <a:pt x="27" y="6"/>
                    <a:pt x="27" y="6"/>
                    <a:pt x="27" y="6"/>
                  </a:cubicBezTo>
                  <a:cubicBezTo>
                    <a:pt x="27" y="7"/>
                    <a:pt x="27" y="7"/>
                    <a:pt x="27" y="7"/>
                  </a:cubicBezTo>
                  <a:cubicBezTo>
                    <a:pt x="27" y="7"/>
                    <a:pt x="27" y="8"/>
                    <a:pt x="27" y="8"/>
                  </a:cubicBezTo>
                  <a:cubicBezTo>
                    <a:pt x="27" y="8"/>
                    <a:pt x="27" y="8"/>
                    <a:pt x="26" y="9"/>
                  </a:cubicBezTo>
                  <a:cubicBezTo>
                    <a:pt x="26" y="9"/>
                    <a:pt x="26" y="9"/>
                    <a:pt x="26" y="9"/>
                  </a:cubicBezTo>
                  <a:cubicBezTo>
                    <a:pt x="26" y="9"/>
                    <a:pt x="26" y="9"/>
                    <a:pt x="26" y="10"/>
                  </a:cubicBezTo>
                  <a:cubicBezTo>
                    <a:pt x="26" y="10"/>
                    <a:pt x="26" y="10"/>
                    <a:pt x="26" y="11"/>
                  </a:cubicBezTo>
                  <a:cubicBezTo>
                    <a:pt x="26" y="11"/>
                    <a:pt x="26" y="12"/>
                    <a:pt x="26" y="12"/>
                  </a:cubicBezTo>
                  <a:cubicBezTo>
                    <a:pt x="26" y="12"/>
                    <a:pt x="25" y="12"/>
                    <a:pt x="25" y="13"/>
                  </a:cubicBezTo>
                  <a:cubicBezTo>
                    <a:pt x="25" y="13"/>
                    <a:pt x="25" y="14"/>
                    <a:pt x="26" y="14"/>
                  </a:cubicBezTo>
                  <a:cubicBezTo>
                    <a:pt x="26" y="13"/>
                    <a:pt x="26" y="13"/>
                    <a:pt x="27" y="13"/>
                  </a:cubicBezTo>
                  <a:cubicBezTo>
                    <a:pt x="27" y="13"/>
                    <a:pt x="27" y="13"/>
                    <a:pt x="27" y="13"/>
                  </a:cubicBezTo>
                  <a:cubicBezTo>
                    <a:pt x="27" y="13"/>
                    <a:pt x="28" y="12"/>
                    <a:pt x="28" y="12"/>
                  </a:cubicBezTo>
                  <a:cubicBezTo>
                    <a:pt x="28" y="12"/>
                    <a:pt x="28" y="11"/>
                    <a:pt x="28" y="11"/>
                  </a:cubicBezTo>
                  <a:cubicBezTo>
                    <a:pt x="29" y="11"/>
                    <a:pt x="29" y="11"/>
                    <a:pt x="29" y="10"/>
                  </a:cubicBezTo>
                  <a:cubicBezTo>
                    <a:pt x="29" y="10"/>
                    <a:pt x="29" y="10"/>
                    <a:pt x="29" y="10"/>
                  </a:cubicBezTo>
                  <a:cubicBezTo>
                    <a:pt x="29" y="10"/>
                    <a:pt x="29" y="9"/>
                    <a:pt x="29" y="9"/>
                  </a:cubicBezTo>
                  <a:cubicBezTo>
                    <a:pt x="29" y="9"/>
                    <a:pt x="29" y="9"/>
                    <a:pt x="29" y="9"/>
                  </a:cubicBezTo>
                  <a:cubicBezTo>
                    <a:pt x="29" y="9"/>
                    <a:pt x="29" y="8"/>
                    <a:pt x="29" y="8"/>
                  </a:cubicBezTo>
                  <a:cubicBezTo>
                    <a:pt x="29" y="8"/>
                    <a:pt x="29" y="8"/>
                    <a:pt x="29" y="7"/>
                  </a:cubicBezTo>
                  <a:cubicBezTo>
                    <a:pt x="29" y="7"/>
                    <a:pt x="29" y="7"/>
                    <a:pt x="29" y="7"/>
                  </a:cubicBezTo>
                  <a:cubicBezTo>
                    <a:pt x="29" y="7"/>
                    <a:pt x="29" y="7"/>
                    <a:pt x="30" y="7"/>
                  </a:cubicBezTo>
                  <a:cubicBezTo>
                    <a:pt x="30" y="7"/>
                    <a:pt x="30" y="7"/>
                    <a:pt x="30" y="7"/>
                  </a:cubicBezTo>
                  <a:cubicBezTo>
                    <a:pt x="30" y="7"/>
                    <a:pt x="31" y="8"/>
                    <a:pt x="31" y="8"/>
                  </a:cubicBezTo>
                  <a:cubicBezTo>
                    <a:pt x="31" y="8"/>
                    <a:pt x="31" y="8"/>
                    <a:pt x="31" y="8"/>
                  </a:cubicBezTo>
                  <a:cubicBezTo>
                    <a:pt x="31" y="8"/>
                    <a:pt x="31" y="9"/>
                    <a:pt x="31" y="9"/>
                  </a:cubicBezTo>
                  <a:cubicBezTo>
                    <a:pt x="31" y="9"/>
                    <a:pt x="31" y="9"/>
                    <a:pt x="31" y="10"/>
                  </a:cubicBezTo>
                  <a:cubicBezTo>
                    <a:pt x="31" y="10"/>
                    <a:pt x="31" y="11"/>
                    <a:pt x="31" y="11"/>
                  </a:cubicBezTo>
                  <a:cubicBezTo>
                    <a:pt x="31" y="11"/>
                    <a:pt x="31" y="12"/>
                    <a:pt x="31" y="12"/>
                  </a:cubicBezTo>
                  <a:cubicBezTo>
                    <a:pt x="30" y="12"/>
                    <a:pt x="30" y="12"/>
                    <a:pt x="30" y="12"/>
                  </a:cubicBezTo>
                  <a:cubicBezTo>
                    <a:pt x="30" y="12"/>
                    <a:pt x="30" y="13"/>
                    <a:pt x="30" y="13"/>
                  </a:cubicBezTo>
                  <a:cubicBezTo>
                    <a:pt x="30" y="13"/>
                    <a:pt x="30" y="13"/>
                    <a:pt x="30" y="13"/>
                  </a:cubicBezTo>
                  <a:cubicBezTo>
                    <a:pt x="30" y="13"/>
                    <a:pt x="30" y="13"/>
                    <a:pt x="30" y="13"/>
                  </a:cubicBezTo>
                  <a:cubicBezTo>
                    <a:pt x="30" y="13"/>
                    <a:pt x="30" y="13"/>
                    <a:pt x="29" y="13"/>
                  </a:cubicBezTo>
                  <a:cubicBezTo>
                    <a:pt x="29" y="13"/>
                    <a:pt x="29" y="13"/>
                    <a:pt x="29" y="14"/>
                  </a:cubicBezTo>
                  <a:cubicBezTo>
                    <a:pt x="29" y="14"/>
                    <a:pt x="29" y="14"/>
                    <a:pt x="29" y="14"/>
                  </a:cubicBezTo>
                  <a:cubicBezTo>
                    <a:pt x="29" y="14"/>
                    <a:pt x="29" y="14"/>
                    <a:pt x="29" y="14"/>
                  </a:cubicBezTo>
                  <a:cubicBezTo>
                    <a:pt x="28" y="14"/>
                    <a:pt x="28" y="14"/>
                    <a:pt x="28" y="14"/>
                  </a:cubicBezTo>
                  <a:cubicBezTo>
                    <a:pt x="28" y="15"/>
                    <a:pt x="28" y="15"/>
                    <a:pt x="28" y="15"/>
                  </a:cubicBezTo>
                  <a:cubicBezTo>
                    <a:pt x="27" y="15"/>
                    <a:pt x="27" y="15"/>
                    <a:pt x="27" y="15"/>
                  </a:cubicBezTo>
                  <a:cubicBezTo>
                    <a:pt x="27" y="15"/>
                    <a:pt x="27" y="15"/>
                    <a:pt x="27" y="15"/>
                  </a:cubicBezTo>
                  <a:cubicBezTo>
                    <a:pt x="27" y="15"/>
                    <a:pt x="27" y="15"/>
                    <a:pt x="27" y="15"/>
                  </a:cubicBezTo>
                  <a:cubicBezTo>
                    <a:pt x="26" y="15"/>
                    <a:pt x="26" y="15"/>
                    <a:pt x="26" y="16"/>
                  </a:cubicBezTo>
                  <a:cubicBezTo>
                    <a:pt x="26" y="16"/>
                    <a:pt x="25" y="16"/>
                    <a:pt x="25" y="16"/>
                  </a:cubicBezTo>
                  <a:cubicBezTo>
                    <a:pt x="25" y="16"/>
                    <a:pt x="25" y="16"/>
                    <a:pt x="25" y="16"/>
                  </a:cubicBezTo>
                  <a:cubicBezTo>
                    <a:pt x="25" y="16"/>
                    <a:pt x="25" y="16"/>
                    <a:pt x="25" y="16"/>
                  </a:cubicBezTo>
                  <a:cubicBezTo>
                    <a:pt x="25" y="17"/>
                    <a:pt x="25" y="17"/>
                    <a:pt x="24" y="17"/>
                  </a:cubicBezTo>
                  <a:cubicBezTo>
                    <a:pt x="24" y="18"/>
                    <a:pt x="24" y="18"/>
                    <a:pt x="24" y="19"/>
                  </a:cubicBezTo>
                  <a:cubicBezTo>
                    <a:pt x="24" y="19"/>
                    <a:pt x="24" y="20"/>
                    <a:pt x="24" y="20"/>
                  </a:cubicBezTo>
                  <a:cubicBezTo>
                    <a:pt x="24" y="20"/>
                    <a:pt x="24" y="20"/>
                    <a:pt x="24" y="20"/>
                  </a:cubicBezTo>
                  <a:cubicBezTo>
                    <a:pt x="24" y="21"/>
                    <a:pt x="24" y="21"/>
                    <a:pt x="24" y="21"/>
                  </a:cubicBezTo>
                  <a:cubicBezTo>
                    <a:pt x="24" y="21"/>
                    <a:pt x="24" y="21"/>
                    <a:pt x="24" y="22"/>
                  </a:cubicBezTo>
                  <a:cubicBezTo>
                    <a:pt x="24" y="22"/>
                    <a:pt x="24" y="22"/>
                    <a:pt x="24" y="22"/>
                  </a:cubicBezTo>
                  <a:cubicBezTo>
                    <a:pt x="24" y="22"/>
                    <a:pt x="24" y="22"/>
                    <a:pt x="24" y="22"/>
                  </a:cubicBezTo>
                  <a:cubicBezTo>
                    <a:pt x="24" y="23"/>
                    <a:pt x="24" y="23"/>
                    <a:pt x="24" y="23"/>
                  </a:cubicBezTo>
                  <a:cubicBezTo>
                    <a:pt x="24" y="23"/>
                    <a:pt x="24" y="24"/>
                    <a:pt x="24" y="24"/>
                  </a:cubicBezTo>
                  <a:cubicBezTo>
                    <a:pt x="24" y="24"/>
                    <a:pt x="23" y="24"/>
                    <a:pt x="23" y="24"/>
                  </a:cubicBezTo>
                  <a:cubicBezTo>
                    <a:pt x="23" y="25"/>
                    <a:pt x="23" y="25"/>
                    <a:pt x="23" y="25"/>
                  </a:cubicBezTo>
                  <a:cubicBezTo>
                    <a:pt x="23" y="25"/>
                    <a:pt x="23" y="25"/>
                    <a:pt x="23" y="25"/>
                  </a:cubicBezTo>
                  <a:cubicBezTo>
                    <a:pt x="23" y="26"/>
                    <a:pt x="23" y="26"/>
                    <a:pt x="23" y="26"/>
                  </a:cubicBezTo>
                  <a:cubicBezTo>
                    <a:pt x="23" y="27"/>
                    <a:pt x="23" y="26"/>
                    <a:pt x="23" y="27"/>
                  </a:cubicBezTo>
                  <a:cubicBezTo>
                    <a:pt x="23" y="27"/>
                    <a:pt x="23" y="27"/>
                    <a:pt x="23" y="27"/>
                  </a:cubicBezTo>
                  <a:cubicBezTo>
                    <a:pt x="23" y="27"/>
                    <a:pt x="23" y="27"/>
                    <a:pt x="23" y="27"/>
                  </a:cubicBezTo>
                  <a:cubicBezTo>
                    <a:pt x="23" y="28"/>
                    <a:pt x="23" y="28"/>
                    <a:pt x="22" y="28"/>
                  </a:cubicBezTo>
                  <a:cubicBezTo>
                    <a:pt x="22" y="28"/>
                    <a:pt x="22" y="28"/>
                    <a:pt x="22" y="28"/>
                  </a:cubicBezTo>
                  <a:cubicBezTo>
                    <a:pt x="22" y="28"/>
                    <a:pt x="22" y="28"/>
                    <a:pt x="22" y="29"/>
                  </a:cubicBezTo>
                  <a:cubicBezTo>
                    <a:pt x="22" y="29"/>
                    <a:pt x="22" y="29"/>
                    <a:pt x="23" y="29"/>
                  </a:cubicBezTo>
                  <a:cubicBezTo>
                    <a:pt x="23" y="28"/>
                    <a:pt x="23" y="28"/>
                    <a:pt x="23" y="28"/>
                  </a:cubicBezTo>
                  <a:cubicBezTo>
                    <a:pt x="23" y="28"/>
                    <a:pt x="23" y="28"/>
                    <a:pt x="23" y="28"/>
                  </a:cubicBezTo>
                  <a:cubicBezTo>
                    <a:pt x="23" y="28"/>
                    <a:pt x="23" y="29"/>
                    <a:pt x="23" y="29"/>
                  </a:cubicBezTo>
                  <a:cubicBezTo>
                    <a:pt x="23" y="29"/>
                    <a:pt x="23" y="30"/>
                    <a:pt x="23" y="30"/>
                  </a:cubicBezTo>
                  <a:cubicBezTo>
                    <a:pt x="23" y="30"/>
                    <a:pt x="23" y="30"/>
                    <a:pt x="22" y="30"/>
                  </a:cubicBezTo>
                  <a:cubicBezTo>
                    <a:pt x="22" y="31"/>
                    <a:pt x="22" y="31"/>
                    <a:pt x="22" y="31"/>
                  </a:cubicBezTo>
                  <a:cubicBezTo>
                    <a:pt x="22" y="31"/>
                    <a:pt x="22" y="31"/>
                    <a:pt x="23" y="31"/>
                  </a:cubicBezTo>
                  <a:cubicBezTo>
                    <a:pt x="23" y="31"/>
                    <a:pt x="22" y="32"/>
                    <a:pt x="22" y="32"/>
                  </a:cubicBezTo>
                  <a:cubicBezTo>
                    <a:pt x="22" y="32"/>
                    <a:pt x="23" y="32"/>
                    <a:pt x="23" y="33"/>
                  </a:cubicBezTo>
                  <a:cubicBezTo>
                    <a:pt x="23" y="33"/>
                    <a:pt x="22" y="33"/>
                    <a:pt x="22" y="33"/>
                  </a:cubicBezTo>
                  <a:cubicBezTo>
                    <a:pt x="22" y="33"/>
                    <a:pt x="22" y="34"/>
                    <a:pt x="22" y="34"/>
                  </a:cubicBezTo>
                  <a:cubicBezTo>
                    <a:pt x="22" y="34"/>
                    <a:pt x="22" y="34"/>
                    <a:pt x="22" y="35"/>
                  </a:cubicBezTo>
                  <a:cubicBezTo>
                    <a:pt x="22" y="35"/>
                    <a:pt x="22" y="35"/>
                    <a:pt x="22" y="35"/>
                  </a:cubicBezTo>
                  <a:cubicBezTo>
                    <a:pt x="22" y="35"/>
                    <a:pt x="22" y="35"/>
                    <a:pt x="22" y="35"/>
                  </a:cubicBezTo>
                  <a:cubicBezTo>
                    <a:pt x="22" y="35"/>
                    <a:pt x="22" y="36"/>
                    <a:pt x="22" y="36"/>
                  </a:cubicBezTo>
                  <a:cubicBezTo>
                    <a:pt x="22" y="36"/>
                    <a:pt x="21" y="36"/>
                    <a:pt x="21" y="36"/>
                  </a:cubicBezTo>
                  <a:cubicBezTo>
                    <a:pt x="21" y="36"/>
                    <a:pt x="21" y="36"/>
                    <a:pt x="21" y="36"/>
                  </a:cubicBezTo>
                  <a:cubicBezTo>
                    <a:pt x="21" y="36"/>
                    <a:pt x="20" y="36"/>
                    <a:pt x="20" y="37"/>
                  </a:cubicBezTo>
                  <a:cubicBezTo>
                    <a:pt x="20" y="37"/>
                    <a:pt x="19" y="37"/>
                    <a:pt x="19" y="37"/>
                  </a:cubicBezTo>
                  <a:cubicBezTo>
                    <a:pt x="19" y="37"/>
                    <a:pt x="18" y="36"/>
                    <a:pt x="18" y="36"/>
                  </a:cubicBezTo>
                  <a:cubicBezTo>
                    <a:pt x="18" y="36"/>
                    <a:pt x="18" y="36"/>
                    <a:pt x="18" y="36"/>
                  </a:cubicBezTo>
                  <a:cubicBezTo>
                    <a:pt x="18" y="36"/>
                    <a:pt x="18" y="36"/>
                    <a:pt x="18" y="36"/>
                  </a:cubicBezTo>
                  <a:cubicBezTo>
                    <a:pt x="18" y="36"/>
                    <a:pt x="18" y="36"/>
                    <a:pt x="18" y="36"/>
                  </a:cubicBezTo>
                  <a:cubicBezTo>
                    <a:pt x="18" y="35"/>
                    <a:pt x="18" y="35"/>
                    <a:pt x="18" y="35"/>
                  </a:cubicBezTo>
                  <a:cubicBezTo>
                    <a:pt x="18" y="35"/>
                    <a:pt x="19" y="35"/>
                    <a:pt x="19" y="34"/>
                  </a:cubicBezTo>
                  <a:cubicBezTo>
                    <a:pt x="19" y="34"/>
                    <a:pt x="19" y="34"/>
                    <a:pt x="19" y="34"/>
                  </a:cubicBezTo>
                  <a:cubicBezTo>
                    <a:pt x="19" y="33"/>
                    <a:pt x="19" y="32"/>
                    <a:pt x="19" y="31"/>
                  </a:cubicBezTo>
                  <a:cubicBezTo>
                    <a:pt x="19" y="31"/>
                    <a:pt x="19" y="31"/>
                    <a:pt x="19" y="31"/>
                  </a:cubicBezTo>
                  <a:cubicBezTo>
                    <a:pt x="19" y="30"/>
                    <a:pt x="19" y="30"/>
                    <a:pt x="19" y="30"/>
                  </a:cubicBezTo>
                  <a:cubicBezTo>
                    <a:pt x="19" y="30"/>
                    <a:pt x="19" y="30"/>
                    <a:pt x="19" y="29"/>
                  </a:cubicBezTo>
                  <a:cubicBezTo>
                    <a:pt x="19" y="29"/>
                    <a:pt x="19" y="29"/>
                    <a:pt x="19" y="29"/>
                  </a:cubicBezTo>
                  <a:cubicBezTo>
                    <a:pt x="19" y="29"/>
                    <a:pt x="19" y="29"/>
                    <a:pt x="19" y="29"/>
                  </a:cubicBezTo>
                  <a:cubicBezTo>
                    <a:pt x="19" y="29"/>
                    <a:pt x="19" y="28"/>
                    <a:pt x="19" y="28"/>
                  </a:cubicBezTo>
                  <a:cubicBezTo>
                    <a:pt x="20" y="28"/>
                    <a:pt x="20" y="28"/>
                    <a:pt x="20" y="28"/>
                  </a:cubicBezTo>
                  <a:cubicBezTo>
                    <a:pt x="20" y="28"/>
                    <a:pt x="20" y="27"/>
                    <a:pt x="20" y="27"/>
                  </a:cubicBezTo>
                  <a:cubicBezTo>
                    <a:pt x="20" y="27"/>
                    <a:pt x="20" y="27"/>
                    <a:pt x="20" y="27"/>
                  </a:cubicBezTo>
                  <a:cubicBezTo>
                    <a:pt x="20" y="27"/>
                    <a:pt x="20" y="26"/>
                    <a:pt x="20" y="26"/>
                  </a:cubicBezTo>
                  <a:cubicBezTo>
                    <a:pt x="20" y="26"/>
                    <a:pt x="20" y="26"/>
                    <a:pt x="20" y="26"/>
                  </a:cubicBezTo>
                  <a:cubicBezTo>
                    <a:pt x="20" y="26"/>
                    <a:pt x="20" y="25"/>
                    <a:pt x="20" y="25"/>
                  </a:cubicBezTo>
                  <a:cubicBezTo>
                    <a:pt x="20" y="25"/>
                    <a:pt x="20" y="25"/>
                    <a:pt x="20" y="24"/>
                  </a:cubicBezTo>
                  <a:cubicBezTo>
                    <a:pt x="20" y="24"/>
                    <a:pt x="21" y="24"/>
                    <a:pt x="21" y="24"/>
                  </a:cubicBezTo>
                  <a:cubicBezTo>
                    <a:pt x="21" y="23"/>
                    <a:pt x="21" y="23"/>
                    <a:pt x="21" y="23"/>
                  </a:cubicBezTo>
                  <a:cubicBezTo>
                    <a:pt x="21" y="22"/>
                    <a:pt x="21" y="22"/>
                    <a:pt x="21" y="22"/>
                  </a:cubicBezTo>
                  <a:cubicBezTo>
                    <a:pt x="21" y="22"/>
                    <a:pt x="21" y="22"/>
                    <a:pt x="21" y="22"/>
                  </a:cubicBezTo>
                  <a:cubicBezTo>
                    <a:pt x="21" y="21"/>
                    <a:pt x="21" y="21"/>
                    <a:pt x="21" y="20"/>
                  </a:cubicBezTo>
                  <a:cubicBezTo>
                    <a:pt x="21" y="20"/>
                    <a:pt x="21" y="20"/>
                    <a:pt x="22" y="20"/>
                  </a:cubicBezTo>
                  <a:cubicBezTo>
                    <a:pt x="22" y="20"/>
                    <a:pt x="22" y="20"/>
                    <a:pt x="22" y="19"/>
                  </a:cubicBezTo>
                  <a:cubicBezTo>
                    <a:pt x="22" y="19"/>
                    <a:pt x="22" y="19"/>
                    <a:pt x="21" y="18"/>
                  </a:cubicBezTo>
                  <a:cubicBezTo>
                    <a:pt x="21" y="18"/>
                    <a:pt x="20" y="19"/>
                    <a:pt x="20" y="19"/>
                  </a:cubicBezTo>
                  <a:cubicBezTo>
                    <a:pt x="19" y="19"/>
                    <a:pt x="19" y="19"/>
                    <a:pt x="19" y="20"/>
                  </a:cubicBezTo>
                  <a:cubicBezTo>
                    <a:pt x="19" y="20"/>
                    <a:pt x="19" y="20"/>
                    <a:pt x="19" y="20"/>
                  </a:cubicBezTo>
                  <a:cubicBezTo>
                    <a:pt x="19" y="20"/>
                    <a:pt x="18" y="20"/>
                    <a:pt x="18" y="20"/>
                  </a:cubicBezTo>
                  <a:cubicBezTo>
                    <a:pt x="18" y="20"/>
                    <a:pt x="18" y="20"/>
                    <a:pt x="18" y="20"/>
                  </a:cubicBezTo>
                  <a:cubicBezTo>
                    <a:pt x="18" y="20"/>
                    <a:pt x="18" y="20"/>
                    <a:pt x="18" y="21"/>
                  </a:cubicBezTo>
                  <a:cubicBezTo>
                    <a:pt x="17" y="21"/>
                    <a:pt x="17" y="21"/>
                    <a:pt x="17" y="21"/>
                  </a:cubicBezTo>
                  <a:cubicBezTo>
                    <a:pt x="16" y="21"/>
                    <a:pt x="16" y="22"/>
                    <a:pt x="15" y="21"/>
                  </a:cubicBezTo>
                  <a:cubicBezTo>
                    <a:pt x="15" y="21"/>
                    <a:pt x="15" y="20"/>
                    <a:pt x="15" y="20"/>
                  </a:cubicBezTo>
                  <a:cubicBezTo>
                    <a:pt x="15" y="20"/>
                    <a:pt x="15" y="20"/>
                    <a:pt x="16" y="20"/>
                  </a:cubicBezTo>
                  <a:cubicBezTo>
                    <a:pt x="16" y="20"/>
                    <a:pt x="16" y="19"/>
                    <a:pt x="16" y="19"/>
                  </a:cubicBezTo>
                  <a:cubicBezTo>
                    <a:pt x="16" y="19"/>
                    <a:pt x="16" y="19"/>
                    <a:pt x="17" y="19"/>
                  </a:cubicBezTo>
                  <a:cubicBezTo>
                    <a:pt x="17" y="19"/>
                    <a:pt x="17" y="19"/>
                    <a:pt x="17" y="19"/>
                  </a:cubicBezTo>
                  <a:cubicBezTo>
                    <a:pt x="17" y="19"/>
                    <a:pt x="17" y="19"/>
                    <a:pt x="18" y="18"/>
                  </a:cubicBezTo>
                  <a:cubicBezTo>
                    <a:pt x="18" y="18"/>
                    <a:pt x="18" y="18"/>
                    <a:pt x="18" y="18"/>
                  </a:cubicBezTo>
                  <a:cubicBezTo>
                    <a:pt x="19" y="18"/>
                    <a:pt x="19" y="18"/>
                    <a:pt x="19" y="17"/>
                  </a:cubicBezTo>
                  <a:cubicBezTo>
                    <a:pt x="20" y="17"/>
                    <a:pt x="20" y="17"/>
                    <a:pt x="20" y="17"/>
                  </a:cubicBezTo>
                  <a:cubicBezTo>
                    <a:pt x="20" y="17"/>
                    <a:pt x="20" y="17"/>
                    <a:pt x="20" y="17"/>
                  </a:cubicBezTo>
                  <a:cubicBezTo>
                    <a:pt x="20" y="17"/>
                    <a:pt x="20" y="17"/>
                    <a:pt x="20" y="17"/>
                  </a:cubicBezTo>
                  <a:cubicBezTo>
                    <a:pt x="20" y="17"/>
                    <a:pt x="19" y="16"/>
                    <a:pt x="19" y="16"/>
                  </a:cubicBezTo>
                  <a:cubicBezTo>
                    <a:pt x="19" y="16"/>
                    <a:pt x="19" y="16"/>
                    <a:pt x="19" y="16"/>
                  </a:cubicBezTo>
                  <a:cubicBezTo>
                    <a:pt x="19" y="15"/>
                    <a:pt x="20" y="15"/>
                    <a:pt x="19" y="15"/>
                  </a:cubicBezTo>
                  <a:cubicBezTo>
                    <a:pt x="19" y="14"/>
                    <a:pt x="19" y="14"/>
                    <a:pt x="18" y="14"/>
                  </a:cubicBezTo>
                  <a:cubicBezTo>
                    <a:pt x="18" y="14"/>
                    <a:pt x="18" y="14"/>
                    <a:pt x="18" y="14"/>
                  </a:cubicBezTo>
                  <a:cubicBezTo>
                    <a:pt x="17" y="13"/>
                    <a:pt x="17" y="14"/>
                    <a:pt x="17" y="13"/>
                  </a:cubicBezTo>
                  <a:cubicBezTo>
                    <a:pt x="17" y="13"/>
                    <a:pt x="17" y="13"/>
                    <a:pt x="17" y="13"/>
                  </a:cubicBezTo>
                  <a:cubicBezTo>
                    <a:pt x="17" y="13"/>
                    <a:pt x="17" y="12"/>
                    <a:pt x="17" y="12"/>
                  </a:cubicBezTo>
                  <a:cubicBezTo>
                    <a:pt x="17" y="12"/>
                    <a:pt x="17" y="12"/>
                    <a:pt x="17" y="11"/>
                  </a:cubicBezTo>
                  <a:cubicBezTo>
                    <a:pt x="17" y="11"/>
                    <a:pt x="18" y="11"/>
                    <a:pt x="18" y="11"/>
                  </a:cubicBezTo>
                  <a:cubicBezTo>
                    <a:pt x="18" y="10"/>
                    <a:pt x="18" y="10"/>
                    <a:pt x="18" y="10"/>
                  </a:cubicBezTo>
                  <a:cubicBezTo>
                    <a:pt x="18" y="10"/>
                    <a:pt x="17" y="10"/>
                    <a:pt x="17" y="9"/>
                  </a:cubicBezTo>
                  <a:cubicBezTo>
                    <a:pt x="17" y="9"/>
                    <a:pt x="18" y="9"/>
                    <a:pt x="18" y="9"/>
                  </a:cubicBezTo>
                  <a:cubicBezTo>
                    <a:pt x="18" y="8"/>
                    <a:pt x="18" y="8"/>
                    <a:pt x="18" y="8"/>
                  </a:cubicBezTo>
                  <a:cubicBezTo>
                    <a:pt x="18" y="8"/>
                    <a:pt x="18" y="8"/>
                    <a:pt x="18" y="8"/>
                  </a:cubicBezTo>
                  <a:cubicBezTo>
                    <a:pt x="18" y="8"/>
                    <a:pt x="19" y="7"/>
                    <a:pt x="19" y="8"/>
                  </a:cubicBezTo>
                  <a:cubicBezTo>
                    <a:pt x="19" y="7"/>
                    <a:pt x="20" y="7"/>
                    <a:pt x="20" y="7"/>
                  </a:cubicBezTo>
                  <a:cubicBezTo>
                    <a:pt x="21" y="7"/>
                    <a:pt x="21" y="8"/>
                    <a:pt x="22" y="9"/>
                  </a:cubicBezTo>
                  <a:cubicBezTo>
                    <a:pt x="22" y="9"/>
                    <a:pt x="22" y="9"/>
                    <a:pt x="22" y="9"/>
                  </a:cubicBezTo>
                  <a:cubicBezTo>
                    <a:pt x="22" y="9"/>
                    <a:pt x="22" y="9"/>
                    <a:pt x="21" y="9"/>
                  </a:cubicBezTo>
                  <a:cubicBezTo>
                    <a:pt x="21" y="10"/>
                    <a:pt x="21" y="10"/>
                    <a:pt x="21" y="10"/>
                  </a:cubicBezTo>
                  <a:cubicBezTo>
                    <a:pt x="21" y="10"/>
                    <a:pt x="20" y="11"/>
                    <a:pt x="19" y="11"/>
                  </a:cubicBezTo>
                  <a:cubicBezTo>
                    <a:pt x="19" y="11"/>
                    <a:pt x="19" y="11"/>
                    <a:pt x="19" y="12"/>
                  </a:cubicBezTo>
                  <a:cubicBezTo>
                    <a:pt x="19" y="12"/>
                    <a:pt x="19" y="12"/>
                    <a:pt x="19" y="12"/>
                  </a:cubicBezTo>
                  <a:cubicBezTo>
                    <a:pt x="19" y="12"/>
                    <a:pt x="19" y="12"/>
                    <a:pt x="20" y="12"/>
                  </a:cubicBezTo>
                  <a:cubicBezTo>
                    <a:pt x="20" y="12"/>
                    <a:pt x="20" y="12"/>
                    <a:pt x="20" y="12"/>
                  </a:cubicBezTo>
                  <a:cubicBezTo>
                    <a:pt x="20" y="12"/>
                    <a:pt x="20" y="12"/>
                    <a:pt x="21" y="12"/>
                  </a:cubicBezTo>
                  <a:cubicBezTo>
                    <a:pt x="21" y="12"/>
                    <a:pt x="21" y="12"/>
                    <a:pt x="21" y="12"/>
                  </a:cubicBezTo>
                  <a:cubicBezTo>
                    <a:pt x="22" y="12"/>
                    <a:pt x="22" y="13"/>
                    <a:pt x="23" y="12"/>
                  </a:cubicBezTo>
                  <a:cubicBezTo>
                    <a:pt x="23" y="12"/>
                    <a:pt x="23" y="11"/>
                    <a:pt x="23" y="10"/>
                  </a:cubicBezTo>
                  <a:cubicBezTo>
                    <a:pt x="24" y="10"/>
                    <a:pt x="24" y="10"/>
                    <a:pt x="24" y="10"/>
                  </a:cubicBezTo>
                  <a:cubicBezTo>
                    <a:pt x="24" y="9"/>
                    <a:pt x="24" y="9"/>
                    <a:pt x="24" y="9"/>
                  </a:cubicBezTo>
                  <a:cubicBezTo>
                    <a:pt x="24" y="9"/>
                    <a:pt x="24" y="8"/>
                    <a:pt x="24" y="8"/>
                  </a:cubicBezTo>
                  <a:cubicBezTo>
                    <a:pt x="24" y="8"/>
                    <a:pt x="24" y="8"/>
                    <a:pt x="24" y="7"/>
                  </a:cubicBezTo>
                  <a:cubicBezTo>
                    <a:pt x="24" y="7"/>
                    <a:pt x="24" y="7"/>
                    <a:pt x="24" y="7"/>
                  </a:cubicBezTo>
                  <a:cubicBezTo>
                    <a:pt x="24" y="7"/>
                    <a:pt x="24" y="7"/>
                    <a:pt x="25" y="7"/>
                  </a:cubicBezTo>
                  <a:cubicBezTo>
                    <a:pt x="25" y="6"/>
                    <a:pt x="25" y="6"/>
                    <a:pt x="25" y="6"/>
                  </a:cubicBezTo>
                  <a:cubicBezTo>
                    <a:pt x="25" y="6"/>
                    <a:pt x="25" y="6"/>
                    <a:pt x="25" y="6"/>
                  </a:cubicBezTo>
                  <a:cubicBezTo>
                    <a:pt x="25" y="6"/>
                    <a:pt x="25" y="6"/>
                    <a:pt x="25" y="6"/>
                  </a:cubicBezTo>
                  <a:cubicBezTo>
                    <a:pt x="25" y="6"/>
                    <a:pt x="25" y="6"/>
                    <a:pt x="25" y="6"/>
                  </a:cubicBezTo>
                  <a:cubicBezTo>
                    <a:pt x="25" y="5"/>
                    <a:pt x="25" y="5"/>
                    <a:pt x="25" y="4"/>
                  </a:cubicBezTo>
                  <a:cubicBezTo>
                    <a:pt x="25" y="4"/>
                    <a:pt x="25" y="4"/>
                    <a:pt x="25" y="4"/>
                  </a:cubicBezTo>
                  <a:cubicBezTo>
                    <a:pt x="25" y="4"/>
                    <a:pt x="25" y="4"/>
                    <a:pt x="25" y="3"/>
                  </a:cubicBezTo>
                  <a:cubicBezTo>
                    <a:pt x="25" y="3"/>
                    <a:pt x="25" y="3"/>
                    <a:pt x="25" y="3"/>
                  </a:cubicBezTo>
                  <a:cubicBezTo>
                    <a:pt x="26" y="3"/>
                    <a:pt x="26" y="3"/>
                    <a:pt x="26" y="3"/>
                  </a:cubicBezTo>
                  <a:cubicBezTo>
                    <a:pt x="26" y="3"/>
                    <a:pt x="27" y="3"/>
                    <a:pt x="27" y="3"/>
                  </a:cubicBezTo>
                  <a:close/>
                  <a:moveTo>
                    <a:pt x="17" y="0"/>
                  </a:moveTo>
                  <a:cubicBezTo>
                    <a:pt x="18" y="0"/>
                    <a:pt x="18" y="1"/>
                    <a:pt x="18" y="1"/>
                  </a:cubicBezTo>
                  <a:cubicBezTo>
                    <a:pt x="18" y="1"/>
                    <a:pt x="18" y="2"/>
                    <a:pt x="18" y="2"/>
                  </a:cubicBezTo>
                  <a:cubicBezTo>
                    <a:pt x="18" y="2"/>
                    <a:pt x="18" y="2"/>
                    <a:pt x="18" y="2"/>
                  </a:cubicBezTo>
                  <a:cubicBezTo>
                    <a:pt x="18" y="2"/>
                    <a:pt x="18" y="2"/>
                    <a:pt x="18" y="3"/>
                  </a:cubicBezTo>
                  <a:cubicBezTo>
                    <a:pt x="18" y="3"/>
                    <a:pt x="17" y="3"/>
                    <a:pt x="17" y="3"/>
                  </a:cubicBezTo>
                  <a:cubicBezTo>
                    <a:pt x="17" y="3"/>
                    <a:pt x="17" y="3"/>
                    <a:pt x="17" y="3"/>
                  </a:cubicBezTo>
                  <a:cubicBezTo>
                    <a:pt x="17" y="3"/>
                    <a:pt x="17" y="3"/>
                    <a:pt x="17" y="3"/>
                  </a:cubicBezTo>
                  <a:cubicBezTo>
                    <a:pt x="17" y="4"/>
                    <a:pt x="17" y="4"/>
                    <a:pt x="17" y="4"/>
                  </a:cubicBezTo>
                  <a:cubicBezTo>
                    <a:pt x="17" y="4"/>
                    <a:pt x="17" y="4"/>
                    <a:pt x="16" y="4"/>
                  </a:cubicBezTo>
                  <a:cubicBezTo>
                    <a:pt x="16" y="4"/>
                    <a:pt x="16" y="4"/>
                    <a:pt x="16" y="5"/>
                  </a:cubicBezTo>
                  <a:cubicBezTo>
                    <a:pt x="16" y="5"/>
                    <a:pt x="15" y="5"/>
                    <a:pt x="15" y="5"/>
                  </a:cubicBezTo>
                  <a:cubicBezTo>
                    <a:pt x="15" y="5"/>
                    <a:pt x="15" y="5"/>
                    <a:pt x="14" y="5"/>
                  </a:cubicBezTo>
                  <a:cubicBezTo>
                    <a:pt x="14" y="6"/>
                    <a:pt x="13" y="6"/>
                    <a:pt x="13" y="6"/>
                  </a:cubicBezTo>
                  <a:cubicBezTo>
                    <a:pt x="13" y="6"/>
                    <a:pt x="13" y="6"/>
                    <a:pt x="13" y="6"/>
                  </a:cubicBezTo>
                  <a:cubicBezTo>
                    <a:pt x="13" y="6"/>
                    <a:pt x="12" y="6"/>
                    <a:pt x="12" y="6"/>
                  </a:cubicBezTo>
                  <a:cubicBezTo>
                    <a:pt x="12" y="6"/>
                    <a:pt x="12" y="6"/>
                    <a:pt x="12" y="6"/>
                  </a:cubicBezTo>
                  <a:cubicBezTo>
                    <a:pt x="12" y="7"/>
                    <a:pt x="12" y="7"/>
                    <a:pt x="12" y="7"/>
                  </a:cubicBezTo>
                  <a:cubicBezTo>
                    <a:pt x="12" y="7"/>
                    <a:pt x="11" y="7"/>
                    <a:pt x="11" y="7"/>
                  </a:cubicBezTo>
                  <a:cubicBezTo>
                    <a:pt x="11" y="7"/>
                    <a:pt x="11" y="7"/>
                    <a:pt x="11" y="7"/>
                  </a:cubicBezTo>
                  <a:cubicBezTo>
                    <a:pt x="11" y="7"/>
                    <a:pt x="10" y="7"/>
                    <a:pt x="10" y="7"/>
                  </a:cubicBezTo>
                  <a:cubicBezTo>
                    <a:pt x="10" y="7"/>
                    <a:pt x="10" y="7"/>
                    <a:pt x="10" y="8"/>
                  </a:cubicBezTo>
                  <a:cubicBezTo>
                    <a:pt x="9" y="8"/>
                    <a:pt x="9" y="8"/>
                    <a:pt x="9" y="8"/>
                  </a:cubicBezTo>
                  <a:cubicBezTo>
                    <a:pt x="9" y="8"/>
                    <a:pt x="9" y="8"/>
                    <a:pt x="9" y="8"/>
                  </a:cubicBezTo>
                  <a:cubicBezTo>
                    <a:pt x="9" y="8"/>
                    <a:pt x="9" y="8"/>
                    <a:pt x="8" y="8"/>
                  </a:cubicBezTo>
                  <a:cubicBezTo>
                    <a:pt x="8" y="8"/>
                    <a:pt x="7" y="10"/>
                    <a:pt x="7" y="9"/>
                  </a:cubicBezTo>
                  <a:cubicBezTo>
                    <a:pt x="7" y="9"/>
                    <a:pt x="7" y="9"/>
                    <a:pt x="7" y="9"/>
                  </a:cubicBezTo>
                  <a:cubicBezTo>
                    <a:pt x="7" y="9"/>
                    <a:pt x="7" y="9"/>
                    <a:pt x="7" y="9"/>
                  </a:cubicBezTo>
                  <a:cubicBezTo>
                    <a:pt x="7" y="8"/>
                    <a:pt x="7" y="8"/>
                    <a:pt x="7" y="8"/>
                  </a:cubicBezTo>
                  <a:cubicBezTo>
                    <a:pt x="7" y="8"/>
                    <a:pt x="7" y="8"/>
                    <a:pt x="7" y="8"/>
                  </a:cubicBezTo>
                  <a:cubicBezTo>
                    <a:pt x="8" y="8"/>
                    <a:pt x="8" y="8"/>
                    <a:pt x="8" y="8"/>
                  </a:cubicBezTo>
                  <a:cubicBezTo>
                    <a:pt x="8" y="8"/>
                    <a:pt x="8" y="7"/>
                    <a:pt x="8" y="7"/>
                  </a:cubicBezTo>
                  <a:cubicBezTo>
                    <a:pt x="8" y="7"/>
                    <a:pt x="8" y="7"/>
                    <a:pt x="8" y="7"/>
                  </a:cubicBezTo>
                  <a:cubicBezTo>
                    <a:pt x="9" y="7"/>
                    <a:pt x="9" y="7"/>
                    <a:pt x="9" y="6"/>
                  </a:cubicBezTo>
                  <a:cubicBezTo>
                    <a:pt x="10" y="6"/>
                    <a:pt x="10" y="6"/>
                    <a:pt x="11" y="5"/>
                  </a:cubicBezTo>
                  <a:cubicBezTo>
                    <a:pt x="11" y="5"/>
                    <a:pt x="11" y="5"/>
                    <a:pt x="11" y="5"/>
                  </a:cubicBezTo>
                  <a:cubicBezTo>
                    <a:pt x="11" y="5"/>
                    <a:pt x="11" y="5"/>
                    <a:pt x="11" y="4"/>
                  </a:cubicBezTo>
                  <a:cubicBezTo>
                    <a:pt x="12" y="4"/>
                    <a:pt x="12" y="4"/>
                    <a:pt x="12" y="4"/>
                  </a:cubicBezTo>
                  <a:cubicBezTo>
                    <a:pt x="12" y="4"/>
                    <a:pt x="12" y="4"/>
                    <a:pt x="12" y="4"/>
                  </a:cubicBezTo>
                  <a:cubicBezTo>
                    <a:pt x="12" y="3"/>
                    <a:pt x="13" y="3"/>
                    <a:pt x="13" y="3"/>
                  </a:cubicBezTo>
                  <a:cubicBezTo>
                    <a:pt x="13" y="3"/>
                    <a:pt x="14" y="3"/>
                    <a:pt x="14" y="3"/>
                  </a:cubicBezTo>
                  <a:cubicBezTo>
                    <a:pt x="14" y="3"/>
                    <a:pt x="14" y="2"/>
                    <a:pt x="14" y="2"/>
                  </a:cubicBezTo>
                  <a:cubicBezTo>
                    <a:pt x="14" y="2"/>
                    <a:pt x="14" y="2"/>
                    <a:pt x="14" y="2"/>
                  </a:cubicBezTo>
                  <a:cubicBezTo>
                    <a:pt x="14" y="2"/>
                    <a:pt x="14" y="2"/>
                    <a:pt x="15" y="2"/>
                  </a:cubicBezTo>
                  <a:cubicBezTo>
                    <a:pt x="15" y="2"/>
                    <a:pt x="15" y="2"/>
                    <a:pt x="15" y="1"/>
                  </a:cubicBezTo>
                  <a:cubicBezTo>
                    <a:pt x="15" y="1"/>
                    <a:pt x="15" y="1"/>
                    <a:pt x="15" y="1"/>
                  </a:cubicBezTo>
                  <a:cubicBezTo>
                    <a:pt x="16" y="1"/>
                    <a:pt x="16" y="1"/>
                    <a:pt x="16" y="1"/>
                  </a:cubicBezTo>
                  <a:cubicBezTo>
                    <a:pt x="16" y="1"/>
                    <a:pt x="16" y="1"/>
                    <a:pt x="16" y="0"/>
                  </a:cubicBezTo>
                  <a:cubicBezTo>
                    <a:pt x="16" y="0"/>
                    <a:pt x="17" y="0"/>
                    <a:pt x="17" y="0"/>
                  </a:cubicBezTo>
                  <a:cubicBezTo>
                    <a:pt x="17" y="0"/>
                    <a:pt x="17" y="0"/>
                    <a:pt x="17" y="0"/>
                  </a:cubicBezTo>
                  <a:cubicBezTo>
                    <a:pt x="17" y="0"/>
                    <a:pt x="17" y="0"/>
                    <a:pt x="17" y="0"/>
                  </a:cubicBezTo>
                  <a:cubicBezTo>
                    <a:pt x="17" y="0"/>
                    <a:pt x="17" y="0"/>
                    <a:pt x="17" y="0"/>
                  </a:cubicBezTo>
                  <a:cubicBezTo>
                    <a:pt x="17" y="0"/>
                    <a:pt x="17" y="0"/>
                    <a:pt x="17" y="0"/>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userDrawn="1"/>
          </p:nvSpPr>
          <p:spPr bwMode="auto">
            <a:xfrm>
              <a:off x="536" y="4008"/>
              <a:ext cx="20" cy="26"/>
            </a:xfrm>
            <a:custGeom>
              <a:avLst/>
              <a:gdLst>
                <a:gd name="T0" fmla="*/ 18 w 20"/>
                <a:gd name="T1" fmla="*/ 0 h 27"/>
                <a:gd name="T2" fmla="*/ 18 w 20"/>
                <a:gd name="T3" fmla="*/ 4 h 27"/>
                <a:gd name="T4" fmla="*/ 15 w 20"/>
                <a:gd name="T5" fmla="*/ 6 h 27"/>
                <a:gd name="T6" fmla="*/ 14 w 20"/>
                <a:gd name="T7" fmla="*/ 7 h 27"/>
                <a:gd name="T8" fmla="*/ 13 w 20"/>
                <a:gd name="T9" fmla="*/ 8 h 27"/>
                <a:gd name="T10" fmla="*/ 11 w 20"/>
                <a:gd name="T11" fmla="*/ 10 h 27"/>
                <a:gd name="T12" fmla="*/ 11 w 20"/>
                <a:gd name="T13" fmla="*/ 14 h 27"/>
                <a:gd name="T14" fmla="*/ 12 w 20"/>
                <a:gd name="T15" fmla="*/ 15 h 27"/>
                <a:gd name="T16" fmla="*/ 16 w 20"/>
                <a:gd name="T17" fmla="*/ 14 h 27"/>
                <a:gd name="T18" fmla="*/ 17 w 20"/>
                <a:gd name="T19" fmla="*/ 13 h 27"/>
                <a:gd name="T20" fmla="*/ 18 w 20"/>
                <a:gd name="T21" fmla="*/ 13 h 27"/>
                <a:gd name="T22" fmla="*/ 19 w 20"/>
                <a:gd name="T23" fmla="*/ 16 h 27"/>
                <a:gd name="T24" fmla="*/ 17 w 20"/>
                <a:gd name="T25" fmla="*/ 17 h 27"/>
                <a:gd name="T26" fmla="*/ 18 w 20"/>
                <a:gd name="T27" fmla="*/ 15 h 27"/>
                <a:gd name="T28" fmla="*/ 16 w 20"/>
                <a:gd name="T29" fmla="*/ 16 h 27"/>
                <a:gd name="T30" fmla="*/ 15 w 20"/>
                <a:gd name="T31" fmla="*/ 16 h 27"/>
                <a:gd name="T32" fmla="*/ 12 w 20"/>
                <a:gd name="T33" fmla="*/ 18 h 27"/>
                <a:gd name="T34" fmla="*/ 13 w 20"/>
                <a:gd name="T35" fmla="*/ 20 h 27"/>
                <a:gd name="T36" fmla="*/ 13 w 20"/>
                <a:gd name="T37" fmla="*/ 23 h 27"/>
                <a:gd name="T38" fmla="*/ 13 w 20"/>
                <a:gd name="T39" fmla="*/ 25 h 27"/>
                <a:gd name="T40" fmla="*/ 13 w 20"/>
                <a:gd name="T41" fmla="*/ 27 h 27"/>
                <a:gd name="T42" fmla="*/ 10 w 20"/>
                <a:gd name="T43" fmla="*/ 27 h 27"/>
                <a:gd name="T44" fmla="*/ 8 w 20"/>
                <a:gd name="T45" fmla="*/ 26 h 27"/>
                <a:gd name="T46" fmla="*/ 10 w 20"/>
                <a:gd name="T47" fmla="*/ 25 h 27"/>
                <a:gd name="T48" fmla="*/ 10 w 20"/>
                <a:gd name="T49" fmla="*/ 24 h 27"/>
                <a:gd name="T50" fmla="*/ 10 w 20"/>
                <a:gd name="T51" fmla="*/ 20 h 27"/>
                <a:gd name="T52" fmla="*/ 9 w 20"/>
                <a:gd name="T53" fmla="*/ 19 h 27"/>
                <a:gd name="T54" fmla="*/ 10 w 20"/>
                <a:gd name="T55" fmla="*/ 19 h 27"/>
                <a:gd name="T56" fmla="*/ 7 w 20"/>
                <a:gd name="T57" fmla="*/ 21 h 27"/>
                <a:gd name="T58" fmla="*/ 5 w 20"/>
                <a:gd name="T59" fmla="*/ 22 h 27"/>
                <a:gd name="T60" fmla="*/ 4 w 20"/>
                <a:gd name="T61" fmla="*/ 22 h 27"/>
                <a:gd name="T62" fmla="*/ 4 w 20"/>
                <a:gd name="T63" fmla="*/ 19 h 27"/>
                <a:gd name="T64" fmla="*/ 5 w 20"/>
                <a:gd name="T65" fmla="*/ 19 h 27"/>
                <a:gd name="T66" fmla="*/ 8 w 20"/>
                <a:gd name="T67" fmla="*/ 17 h 27"/>
                <a:gd name="T68" fmla="*/ 9 w 20"/>
                <a:gd name="T69" fmla="*/ 17 h 27"/>
                <a:gd name="T70" fmla="*/ 9 w 20"/>
                <a:gd name="T71" fmla="*/ 16 h 27"/>
                <a:gd name="T72" fmla="*/ 9 w 20"/>
                <a:gd name="T73" fmla="*/ 14 h 27"/>
                <a:gd name="T74" fmla="*/ 10 w 20"/>
                <a:gd name="T75" fmla="*/ 12 h 27"/>
                <a:gd name="T76" fmla="*/ 10 w 20"/>
                <a:gd name="T77" fmla="*/ 10 h 27"/>
                <a:gd name="T78" fmla="*/ 10 w 20"/>
                <a:gd name="T79" fmla="*/ 9 h 27"/>
                <a:gd name="T80" fmla="*/ 12 w 20"/>
                <a:gd name="T81" fmla="*/ 6 h 27"/>
                <a:gd name="T82" fmla="*/ 15 w 20"/>
                <a:gd name="T83" fmla="*/ 3 h 27"/>
                <a:gd name="T84" fmla="*/ 15 w 20"/>
                <a:gd name="T85" fmla="*/ 2 h 27"/>
                <a:gd name="T86" fmla="*/ 13 w 20"/>
                <a:gd name="T87" fmla="*/ 2 h 27"/>
                <a:gd name="T88" fmla="*/ 12 w 20"/>
                <a:gd name="T89" fmla="*/ 3 h 27"/>
                <a:gd name="T90" fmla="*/ 11 w 20"/>
                <a:gd name="T91" fmla="*/ 4 h 27"/>
                <a:gd name="T92" fmla="*/ 9 w 20"/>
                <a:gd name="T93" fmla="*/ 5 h 27"/>
                <a:gd name="T94" fmla="*/ 6 w 20"/>
                <a:gd name="T95" fmla="*/ 7 h 27"/>
                <a:gd name="T96" fmla="*/ 4 w 20"/>
                <a:gd name="T97" fmla="*/ 9 h 27"/>
                <a:gd name="T98" fmla="*/ 3 w 20"/>
                <a:gd name="T99" fmla="*/ 9 h 27"/>
                <a:gd name="T100" fmla="*/ 0 w 20"/>
                <a:gd name="T101" fmla="*/ 8 h 27"/>
                <a:gd name="T102" fmla="*/ 1 w 20"/>
                <a:gd name="T103" fmla="*/ 6 h 27"/>
                <a:gd name="T104" fmla="*/ 3 w 20"/>
                <a:gd name="T105" fmla="*/ 5 h 27"/>
                <a:gd name="T106" fmla="*/ 6 w 20"/>
                <a:gd name="T107" fmla="*/ 4 h 27"/>
                <a:gd name="T108" fmla="*/ 8 w 20"/>
                <a:gd name="T109" fmla="*/ 3 h 27"/>
                <a:gd name="T110" fmla="*/ 10 w 20"/>
                <a:gd name="T111" fmla="*/ 2 h 27"/>
                <a:gd name="T112" fmla="*/ 13 w 20"/>
                <a:gd name="T113" fmla="*/ 1 h 27"/>
                <a:gd name="T114" fmla="*/ 16 w 20"/>
                <a:gd name="T115" fmla="*/ 0 h 27"/>
                <a:gd name="T116" fmla="*/ 16 w 20"/>
                <a:gd name="T1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 h="27">
                  <a:moveTo>
                    <a:pt x="16" y="0"/>
                  </a:moveTo>
                  <a:cubicBezTo>
                    <a:pt x="16" y="0"/>
                    <a:pt x="17" y="0"/>
                    <a:pt x="17" y="0"/>
                  </a:cubicBezTo>
                  <a:cubicBezTo>
                    <a:pt x="17" y="0"/>
                    <a:pt x="18" y="0"/>
                    <a:pt x="18" y="0"/>
                  </a:cubicBezTo>
                  <a:cubicBezTo>
                    <a:pt x="19" y="0"/>
                    <a:pt x="19" y="1"/>
                    <a:pt x="19" y="2"/>
                  </a:cubicBezTo>
                  <a:cubicBezTo>
                    <a:pt x="19" y="2"/>
                    <a:pt x="19" y="2"/>
                    <a:pt x="19" y="2"/>
                  </a:cubicBezTo>
                  <a:cubicBezTo>
                    <a:pt x="18" y="3"/>
                    <a:pt x="18" y="3"/>
                    <a:pt x="18" y="4"/>
                  </a:cubicBezTo>
                  <a:cubicBezTo>
                    <a:pt x="17" y="4"/>
                    <a:pt x="17" y="4"/>
                    <a:pt x="17" y="5"/>
                  </a:cubicBezTo>
                  <a:cubicBezTo>
                    <a:pt x="16" y="5"/>
                    <a:pt x="16" y="5"/>
                    <a:pt x="16" y="5"/>
                  </a:cubicBezTo>
                  <a:cubicBezTo>
                    <a:pt x="16" y="6"/>
                    <a:pt x="15" y="6"/>
                    <a:pt x="15" y="6"/>
                  </a:cubicBezTo>
                  <a:cubicBezTo>
                    <a:pt x="15" y="6"/>
                    <a:pt x="15" y="6"/>
                    <a:pt x="15" y="6"/>
                  </a:cubicBezTo>
                  <a:cubicBezTo>
                    <a:pt x="15" y="6"/>
                    <a:pt x="14" y="6"/>
                    <a:pt x="14" y="7"/>
                  </a:cubicBezTo>
                  <a:cubicBezTo>
                    <a:pt x="14" y="7"/>
                    <a:pt x="14" y="7"/>
                    <a:pt x="14" y="7"/>
                  </a:cubicBezTo>
                  <a:cubicBezTo>
                    <a:pt x="14" y="7"/>
                    <a:pt x="14" y="7"/>
                    <a:pt x="13" y="7"/>
                  </a:cubicBezTo>
                  <a:cubicBezTo>
                    <a:pt x="13" y="7"/>
                    <a:pt x="13" y="7"/>
                    <a:pt x="13" y="7"/>
                  </a:cubicBezTo>
                  <a:cubicBezTo>
                    <a:pt x="13" y="8"/>
                    <a:pt x="13" y="8"/>
                    <a:pt x="13" y="8"/>
                  </a:cubicBezTo>
                  <a:cubicBezTo>
                    <a:pt x="12" y="8"/>
                    <a:pt x="12" y="8"/>
                    <a:pt x="12" y="8"/>
                  </a:cubicBezTo>
                  <a:cubicBezTo>
                    <a:pt x="12" y="8"/>
                    <a:pt x="12" y="8"/>
                    <a:pt x="11" y="9"/>
                  </a:cubicBezTo>
                  <a:cubicBezTo>
                    <a:pt x="11" y="9"/>
                    <a:pt x="11" y="9"/>
                    <a:pt x="11" y="10"/>
                  </a:cubicBezTo>
                  <a:cubicBezTo>
                    <a:pt x="11" y="10"/>
                    <a:pt x="11" y="10"/>
                    <a:pt x="11" y="10"/>
                  </a:cubicBezTo>
                  <a:cubicBezTo>
                    <a:pt x="11" y="10"/>
                    <a:pt x="11" y="11"/>
                    <a:pt x="11" y="11"/>
                  </a:cubicBezTo>
                  <a:cubicBezTo>
                    <a:pt x="11" y="12"/>
                    <a:pt x="11" y="13"/>
                    <a:pt x="11" y="14"/>
                  </a:cubicBezTo>
                  <a:cubicBezTo>
                    <a:pt x="11" y="14"/>
                    <a:pt x="11" y="15"/>
                    <a:pt x="11" y="15"/>
                  </a:cubicBezTo>
                  <a:cubicBezTo>
                    <a:pt x="11" y="15"/>
                    <a:pt x="12" y="15"/>
                    <a:pt x="12" y="15"/>
                  </a:cubicBezTo>
                  <a:cubicBezTo>
                    <a:pt x="12" y="15"/>
                    <a:pt x="12" y="15"/>
                    <a:pt x="12" y="15"/>
                  </a:cubicBezTo>
                  <a:cubicBezTo>
                    <a:pt x="12" y="15"/>
                    <a:pt x="13" y="15"/>
                    <a:pt x="13" y="15"/>
                  </a:cubicBezTo>
                  <a:cubicBezTo>
                    <a:pt x="13" y="14"/>
                    <a:pt x="14" y="14"/>
                    <a:pt x="14" y="14"/>
                  </a:cubicBezTo>
                  <a:cubicBezTo>
                    <a:pt x="15" y="14"/>
                    <a:pt x="15" y="14"/>
                    <a:pt x="16" y="14"/>
                  </a:cubicBezTo>
                  <a:cubicBezTo>
                    <a:pt x="16" y="13"/>
                    <a:pt x="16" y="13"/>
                    <a:pt x="16" y="13"/>
                  </a:cubicBezTo>
                  <a:cubicBezTo>
                    <a:pt x="17" y="13"/>
                    <a:pt x="17" y="13"/>
                    <a:pt x="17" y="13"/>
                  </a:cubicBezTo>
                  <a:cubicBezTo>
                    <a:pt x="17" y="13"/>
                    <a:pt x="17" y="13"/>
                    <a:pt x="17" y="13"/>
                  </a:cubicBezTo>
                  <a:cubicBezTo>
                    <a:pt x="17" y="13"/>
                    <a:pt x="17" y="13"/>
                    <a:pt x="17" y="13"/>
                  </a:cubicBezTo>
                  <a:cubicBezTo>
                    <a:pt x="17" y="13"/>
                    <a:pt x="17" y="13"/>
                    <a:pt x="18" y="13"/>
                  </a:cubicBezTo>
                  <a:cubicBezTo>
                    <a:pt x="18" y="13"/>
                    <a:pt x="18" y="13"/>
                    <a:pt x="18" y="13"/>
                  </a:cubicBezTo>
                  <a:cubicBezTo>
                    <a:pt x="19" y="12"/>
                    <a:pt x="20" y="14"/>
                    <a:pt x="19" y="15"/>
                  </a:cubicBezTo>
                  <a:cubicBezTo>
                    <a:pt x="19" y="15"/>
                    <a:pt x="19" y="15"/>
                    <a:pt x="19" y="15"/>
                  </a:cubicBezTo>
                  <a:cubicBezTo>
                    <a:pt x="19" y="15"/>
                    <a:pt x="19" y="16"/>
                    <a:pt x="19" y="16"/>
                  </a:cubicBezTo>
                  <a:cubicBezTo>
                    <a:pt x="18" y="16"/>
                    <a:pt x="18" y="16"/>
                    <a:pt x="18" y="16"/>
                  </a:cubicBezTo>
                  <a:cubicBezTo>
                    <a:pt x="18" y="16"/>
                    <a:pt x="18" y="17"/>
                    <a:pt x="17" y="17"/>
                  </a:cubicBezTo>
                  <a:cubicBezTo>
                    <a:pt x="17" y="17"/>
                    <a:pt x="17" y="17"/>
                    <a:pt x="17" y="17"/>
                  </a:cubicBezTo>
                  <a:cubicBezTo>
                    <a:pt x="17" y="17"/>
                    <a:pt x="17" y="17"/>
                    <a:pt x="17" y="17"/>
                  </a:cubicBezTo>
                  <a:cubicBezTo>
                    <a:pt x="17" y="17"/>
                    <a:pt x="17" y="16"/>
                    <a:pt x="17" y="16"/>
                  </a:cubicBezTo>
                  <a:cubicBezTo>
                    <a:pt x="17" y="16"/>
                    <a:pt x="18" y="15"/>
                    <a:pt x="18" y="15"/>
                  </a:cubicBezTo>
                  <a:cubicBezTo>
                    <a:pt x="18" y="15"/>
                    <a:pt x="17" y="15"/>
                    <a:pt x="17" y="15"/>
                  </a:cubicBezTo>
                  <a:cubicBezTo>
                    <a:pt x="17" y="15"/>
                    <a:pt x="17" y="15"/>
                    <a:pt x="17" y="15"/>
                  </a:cubicBezTo>
                  <a:cubicBezTo>
                    <a:pt x="17" y="15"/>
                    <a:pt x="16" y="15"/>
                    <a:pt x="16" y="16"/>
                  </a:cubicBezTo>
                  <a:cubicBezTo>
                    <a:pt x="16" y="16"/>
                    <a:pt x="16" y="16"/>
                    <a:pt x="16" y="16"/>
                  </a:cubicBezTo>
                  <a:cubicBezTo>
                    <a:pt x="16" y="16"/>
                    <a:pt x="15" y="16"/>
                    <a:pt x="15" y="16"/>
                  </a:cubicBezTo>
                  <a:cubicBezTo>
                    <a:pt x="15" y="16"/>
                    <a:pt x="15" y="16"/>
                    <a:pt x="15" y="16"/>
                  </a:cubicBezTo>
                  <a:cubicBezTo>
                    <a:pt x="15" y="16"/>
                    <a:pt x="15" y="16"/>
                    <a:pt x="15" y="16"/>
                  </a:cubicBezTo>
                  <a:cubicBezTo>
                    <a:pt x="14" y="17"/>
                    <a:pt x="14" y="17"/>
                    <a:pt x="14" y="17"/>
                  </a:cubicBezTo>
                  <a:cubicBezTo>
                    <a:pt x="14" y="17"/>
                    <a:pt x="12" y="17"/>
                    <a:pt x="12" y="18"/>
                  </a:cubicBezTo>
                  <a:cubicBezTo>
                    <a:pt x="12" y="18"/>
                    <a:pt x="12" y="18"/>
                    <a:pt x="12" y="19"/>
                  </a:cubicBezTo>
                  <a:cubicBezTo>
                    <a:pt x="12" y="19"/>
                    <a:pt x="12" y="19"/>
                    <a:pt x="12" y="20"/>
                  </a:cubicBezTo>
                  <a:cubicBezTo>
                    <a:pt x="12" y="20"/>
                    <a:pt x="12" y="20"/>
                    <a:pt x="13" y="20"/>
                  </a:cubicBezTo>
                  <a:cubicBezTo>
                    <a:pt x="13" y="21"/>
                    <a:pt x="13" y="21"/>
                    <a:pt x="13" y="21"/>
                  </a:cubicBezTo>
                  <a:cubicBezTo>
                    <a:pt x="13" y="21"/>
                    <a:pt x="13" y="22"/>
                    <a:pt x="13" y="22"/>
                  </a:cubicBezTo>
                  <a:cubicBezTo>
                    <a:pt x="13" y="22"/>
                    <a:pt x="13" y="22"/>
                    <a:pt x="13" y="23"/>
                  </a:cubicBezTo>
                  <a:cubicBezTo>
                    <a:pt x="13" y="23"/>
                    <a:pt x="13" y="23"/>
                    <a:pt x="13" y="24"/>
                  </a:cubicBezTo>
                  <a:cubicBezTo>
                    <a:pt x="13" y="24"/>
                    <a:pt x="13" y="24"/>
                    <a:pt x="13" y="24"/>
                  </a:cubicBezTo>
                  <a:cubicBezTo>
                    <a:pt x="13" y="24"/>
                    <a:pt x="13" y="25"/>
                    <a:pt x="13" y="25"/>
                  </a:cubicBezTo>
                  <a:cubicBezTo>
                    <a:pt x="13" y="25"/>
                    <a:pt x="13" y="25"/>
                    <a:pt x="13" y="25"/>
                  </a:cubicBezTo>
                  <a:cubicBezTo>
                    <a:pt x="13" y="26"/>
                    <a:pt x="13" y="26"/>
                    <a:pt x="13" y="26"/>
                  </a:cubicBezTo>
                  <a:cubicBezTo>
                    <a:pt x="13" y="26"/>
                    <a:pt x="13" y="26"/>
                    <a:pt x="13" y="27"/>
                  </a:cubicBezTo>
                  <a:cubicBezTo>
                    <a:pt x="12" y="27"/>
                    <a:pt x="12" y="27"/>
                    <a:pt x="12" y="27"/>
                  </a:cubicBezTo>
                  <a:cubicBezTo>
                    <a:pt x="12" y="27"/>
                    <a:pt x="11" y="27"/>
                    <a:pt x="11" y="27"/>
                  </a:cubicBezTo>
                  <a:cubicBezTo>
                    <a:pt x="11" y="27"/>
                    <a:pt x="10" y="27"/>
                    <a:pt x="10" y="27"/>
                  </a:cubicBezTo>
                  <a:cubicBezTo>
                    <a:pt x="10" y="27"/>
                    <a:pt x="9" y="27"/>
                    <a:pt x="9" y="27"/>
                  </a:cubicBezTo>
                  <a:cubicBezTo>
                    <a:pt x="9" y="27"/>
                    <a:pt x="9" y="27"/>
                    <a:pt x="8" y="27"/>
                  </a:cubicBezTo>
                  <a:cubicBezTo>
                    <a:pt x="8" y="27"/>
                    <a:pt x="8" y="26"/>
                    <a:pt x="8" y="26"/>
                  </a:cubicBezTo>
                  <a:cubicBezTo>
                    <a:pt x="8" y="26"/>
                    <a:pt x="8" y="26"/>
                    <a:pt x="8" y="26"/>
                  </a:cubicBezTo>
                  <a:cubicBezTo>
                    <a:pt x="8" y="26"/>
                    <a:pt x="8" y="26"/>
                    <a:pt x="8" y="26"/>
                  </a:cubicBezTo>
                  <a:cubicBezTo>
                    <a:pt x="8" y="26"/>
                    <a:pt x="9" y="25"/>
                    <a:pt x="10" y="25"/>
                  </a:cubicBezTo>
                  <a:cubicBezTo>
                    <a:pt x="10" y="25"/>
                    <a:pt x="10" y="25"/>
                    <a:pt x="10" y="25"/>
                  </a:cubicBezTo>
                  <a:cubicBezTo>
                    <a:pt x="10" y="25"/>
                    <a:pt x="10" y="25"/>
                    <a:pt x="10" y="25"/>
                  </a:cubicBezTo>
                  <a:cubicBezTo>
                    <a:pt x="10" y="25"/>
                    <a:pt x="10" y="25"/>
                    <a:pt x="10" y="24"/>
                  </a:cubicBezTo>
                  <a:cubicBezTo>
                    <a:pt x="10" y="24"/>
                    <a:pt x="11" y="24"/>
                    <a:pt x="11" y="24"/>
                  </a:cubicBezTo>
                  <a:cubicBezTo>
                    <a:pt x="11" y="24"/>
                    <a:pt x="10" y="24"/>
                    <a:pt x="10" y="23"/>
                  </a:cubicBezTo>
                  <a:cubicBezTo>
                    <a:pt x="10" y="22"/>
                    <a:pt x="10" y="21"/>
                    <a:pt x="10" y="20"/>
                  </a:cubicBezTo>
                  <a:cubicBezTo>
                    <a:pt x="10" y="20"/>
                    <a:pt x="10" y="20"/>
                    <a:pt x="10" y="20"/>
                  </a:cubicBezTo>
                  <a:cubicBezTo>
                    <a:pt x="10" y="20"/>
                    <a:pt x="10" y="20"/>
                    <a:pt x="10" y="19"/>
                  </a:cubicBezTo>
                  <a:cubicBezTo>
                    <a:pt x="10" y="19"/>
                    <a:pt x="10" y="19"/>
                    <a:pt x="9" y="19"/>
                  </a:cubicBezTo>
                  <a:cubicBezTo>
                    <a:pt x="9" y="19"/>
                    <a:pt x="9" y="19"/>
                    <a:pt x="9" y="19"/>
                  </a:cubicBezTo>
                  <a:cubicBezTo>
                    <a:pt x="9" y="19"/>
                    <a:pt x="9" y="19"/>
                    <a:pt x="9" y="19"/>
                  </a:cubicBezTo>
                  <a:cubicBezTo>
                    <a:pt x="9" y="19"/>
                    <a:pt x="10" y="19"/>
                    <a:pt x="10" y="19"/>
                  </a:cubicBezTo>
                  <a:cubicBezTo>
                    <a:pt x="9" y="20"/>
                    <a:pt x="9" y="20"/>
                    <a:pt x="8" y="20"/>
                  </a:cubicBezTo>
                  <a:cubicBezTo>
                    <a:pt x="8" y="21"/>
                    <a:pt x="8" y="21"/>
                    <a:pt x="8" y="21"/>
                  </a:cubicBezTo>
                  <a:cubicBezTo>
                    <a:pt x="7" y="21"/>
                    <a:pt x="7" y="21"/>
                    <a:pt x="7" y="21"/>
                  </a:cubicBezTo>
                  <a:cubicBezTo>
                    <a:pt x="7" y="21"/>
                    <a:pt x="7" y="21"/>
                    <a:pt x="7" y="21"/>
                  </a:cubicBezTo>
                  <a:cubicBezTo>
                    <a:pt x="6" y="22"/>
                    <a:pt x="6" y="22"/>
                    <a:pt x="6" y="22"/>
                  </a:cubicBezTo>
                  <a:cubicBezTo>
                    <a:pt x="6" y="22"/>
                    <a:pt x="5" y="22"/>
                    <a:pt x="5" y="22"/>
                  </a:cubicBezTo>
                  <a:cubicBezTo>
                    <a:pt x="5" y="22"/>
                    <a:pt x="5" y="22"/>
                    <a:pt x="5" y="22"/>
                  </a:cubicBezTo>
                  <a:cubicBezTo>
                    <a:pt x="5" y="22"/>
                    <a:pt x="4" y="22"/>
                    <a:pt x="4" y="22"/>
                  </a:cubicBezTo>
                  <a:cubicBezTo>
                    <a:pt x="4" y="22"/>
                    <a:pt x="4" y="22"/>
                    <a:pt x="4" y="22"/>
                  </a:cubicBezTo>
                  <a:cubicBezTo>
                    <a:pt x="4" y="22"/>
                    <a:pt x="4" y="22"/>
                    <a:pt x="3" y="22"/>
                  </a:cubicBezTo>
                  <a:cubicBezTo>
                    <a:pt x="3" y="22"/>
                    <a:pt x="3" y="22"/>
                    <a:pt x="2" y="22"/>
                  </a:cubicBezTo>
                  <a:cubicBezTo>
                    <a:pt x="2" y="21"/>
                    <a:pt x="3" y="20"/>
                    <a:pt x="4" y="19"/>
                  </a:cubicBezTo>
                  <a:cubicBezTo>
                    <a:pt x="4" y="19"/>
                    <a:pt x="4" y="19"/>
                    <a:pt x="4" y="19"/>
                  </a:cubicBezTo>
                  <a:cubicBezTo>
                    <a:pt x="4" y="19"/>
                    <a:pt x="5" y="19"/>
                    <a:pt x="5" y="19"/>
                  </a:cubicBezTo>
                  <a:cubicBezTo>
                    <a:pt x="5" y="19"/>
                    <a:pt x="5" y="19"/>
                    <a:pt x="5" y="19"/>
                  </a:cubicBezTo>
                  <a:cubicBezTo>
                    <a:pt x="6" y="18"/>
                    <a:pt x="6" y="18"/>
                    <a:pt x="6" y="18"/>
                  </a:cubicBezTo>
                  <a:cubicBezTo>
                    <a:pt x="6" y="18"/>
                    <a:pt x="7" y="18"/>
                    <a:pt x="7" y="18"/>
                  </a:cubicBezTo>
                  <a:cubicBezTo>
                    <a:pt x="7" y="18"/>
                    <a:pt x="7" y="17"/>
                    <a:pt x="8" y="17"/>
                  </a:cubicBezTo>
                  <a:cubicBezTo>
                    <a:pt x="8" y="17"/>
                    <a:pt x="8" y="17"/>
                    <a:pt x="8" y="17"/>
                  </a:cubicBezTo>
                  <a:cubicBezTo>
                    <a:pt x="8" y="17"/>
                    <a:pt x="8" y="17"/>
                    <a:pt x="8" y="17"/>
                  </a:cubicBezTo>
                  <a:cubicBezTo>
                    <a:pt x="9" y="17"/>
                    <a:pt x="8" y="17"/>
                    <a:pt x="9" y="17"/>
                  </a:cubicBezTo>
                  <a:cubicBezTo>
                    <a:pt x="9" y="17"/>
                    <a:pt x="9" y="17"/>
                    <a:pt x="9" y="17"/>
                  </a:cubicBezTo>
                  <a:cubicBezTo>
                    <a:pt x="9" y="17"/>
                    <a:pt x="9" y="17"/>
                    <a:pt x="9" y="17"/>
                  </a:cubicBezTo>
                  <a:cubicBezTo>
                    <a:pt x="9" y="16"/>
                    <a:pt x="9" y="16"/>
                    <a:pt x="9" y="16"/>
                  </a:cubicBezTo>
                  <a:cubicBezTo>
                    <a:pt x="9" y="16"/>
                    <a:pt x="9" y="15"/>
                    <a:pt x="9" y="15"/>
                  </a:cubicBezTo>
                  <a:cubicBezTo>
                    <a:pt x="9" y="15"/>
                    <a:pt x="9" y="15"/>
                    <a:pt x="9" y="15"/>
                  </a:cubicBezTo>
                  <a:cubicBezTo>
                    <a:pt x="9" y="15"/>
                    <a:pt x="9" y="14"/>
                    <a:pt x="9" y="14"/>
                  </a:cubicBezTo>
                  <a:cubicBezTo>
                    <a:pt x="9" y="14"/>
                    <a:pt x="10" y="14"/>
                    <a:pt x="9" y="13"/>
                  </a:cubicBezTo>
                  <a:cubicBezTo>
                    <a:pt x="9" y="13"/>
                    <a:pt x="9" y="13"/>
                    <a:pt x="9" y="13"/>
                  </a:cubicBezTo>
                  <a:cubicBezTo>
                    <a:pt x="10" y="13"/>
                    <a:pt x="10" y="12"/>
                    <a:pt x="10" y="12"/>
                  </a:cubicBezTo>
                  <a:cubicBezTo>
                    <a:pt x="10" y="12"/>
                    <a:pt x="10" y="12"/>
                    <a:pt x="10" y="12"/>
                  </a:cubicBezTo>
                  <a:cubicBezTo>
                    <a:pt x="10" y="11"/>
                    <a:pt x="10" y="11"/>
                    <a:pt x="10" y="10"/>
                  </a:cubicBezTo>
                  <a:cubicBezTo>
                    <a:pt x="10" y="10"/>
                    <a:pt x="10" y="10"/>
                    <a:pt x="10" y="10"/>
                  </a:cubicBezTo>
                  <a:cubicBezTo>
                    <a:pt x="10" y="10"/>
                    <a:pt x="10" y="10"/>
                    <a:pt x="10" y="10"/>
                  </a:cubicBezTo>
                  <a:cubicBezTo>
                    <a:pt x="10" y="10"/>
                    <a:pt x="10" y="9"/>
                    <a:pt x="10" y="9"/>
                  </a:cubicBezTo>
                  <a:cubicBezTo>
                    <a:pt x="10" y="9"/>
                    <a:pt x="10" y="9"/>
                    <a:pt x="10" y="9"/>
                  </a:cubicBezTo>
                  <a:cubicBezTo>
                    <a:pt x="10" y="8"/>
                    <a:pt x="10" y="8"/>
                    <a:pt x="10" y="8"/>
                  </a:cubicBezTo>
                  <a:cubicBezTo>
                    <a:pt x="11" y="7"/>
                    <a:pt x="11" y="7"/>
                    <a:pt x="12" y="7"/>
                  </a:cubicBezTo>
                  <a:cubicBezTo>
                    <a:pt x="12" y="6"/>
                    <a:pt x="12" y="6"/>
                    <a:pt x="12" y="6"/>
                  </a:cubicBezTo>
                  <a:cubicBezTo>
                    <a:pt x="12" y="6"/>
                    <a:pt x="13" y="5"/>
                    <a:pt x="13" y="5"/>
                  </a:cubicBezTo>
                  <a:cubicBezTo>
                    <a:pt x="13" y="5"/>
                    <a:pt x="13" y="4"/>
                    <a:pt x="14" y="4"/>
                  </a:cubicBezTo>
                  <a:cubicBezTo>
                    <a:pt x="14" y="4"/>
                    <a:pt x="15" y="3"/>
                    <a:pt x="15" y="3"/>
                  </a:cubicBezTo>
                  <a:cubicBezTo>
                    <a:pt x="15" y="3"/>
                    <a:pt x="16" y="2"/>
                    <a:pt x="15" y="2"/>
                  </a:cubicBezTo>
                  <a:cubicBezTo>
                    <a:pt x="15" y="1"/>
                    <a:pt x="15" y="1"/>
                    <a:pt x="15" y="1"/>
                  </a:cubicBezTo>
                  <a:cubicBezTo>
                    <a:pt x="14" y="2"/>
                    <a:pt x="15" y="2"/>
                    <a:pt x="15" y="2"/>
                  </a:cubicBezTo>
                  <a:cubicBezTo>
                    <a:pt x="15" y="2"/>
                    <a:pt x="15" y="2"/>
                    <a:pt x="15" y="2"/>
                  </a:cubicBezTo>
                  <a:cubicBezTo>
                    <a:pt x="15" y="2"/>
                    <a:pt x="14" y="2"/>
                    <a:pt x="13" y="2"/>
                  </a:cubicBezTo>
                  <a:cubicBezTo>
                    <a:pt x="13" y="2"/>
                    <a:pt x="13" y="2"/>
                    <a:pt x="13" y="2"/>
                  </a:cubicBezTo>
                  <a:cubicBezTo>
                    <a:pt x="13" y="2"/>
                    <a:pt x="13" y="2"/>
                    <a:pt x="13" y="2"/>
                  </a:cubicBezTo>
                  <a:cubicBezTo>
                    <a:pt x="13" y="2"/>
                    <a:pt x="13" y="2"/>
                    <a:pt x="13" y="3"/>
                  </a:cubicBezTo>
                  <a:cubicBezTo>
                    <a:pt x="13" y="3"/>
                    <a:pt x="13" y="3"/>
                    <a:pt x="12" y="3"/>
                  </a:cubicBezTo>
                  <a:cubicBezTo>
                    <a:pt x="12" y="3"/>
                    <a:pt x="12" y="3"/>
                    <a:pt x="12" y="4"/>
                  </a:cubicBezTo>
                  <a:cubicBezTo>
                    <a:pt x="11" y="4"/>
                    <a:pt x="11" y="4"/>
                    <a:pt x="11" y="4"/>
                  </a:cubicBezTo>
                  <a:cubicBezTo>
                    <a:pt x="11" y="4"/>
                    <a:pt x="11" y="4"/>
                    <a:pt x="11" y="4"/>
                  </a:cubicBezTo>
                  <a:cubicBezTo>
                    <a:pt x="11" y="4"/>
                    <a:pt x="10" y="4"/>
                    <a:pt x="10" y="4"/>
                  </a:cubicBezTo>
                  <a:cubicBezTo>
                    <a:pt x="10" y="4"/>
                    <a:pt x="10" y="5"/>
                    <a:pt x="10" y="5"/>
                  </a:cubicBezTo>
                  <a:cubicBezTo>
                    <a:pt x="9" y="5"/>
                    <a:pt x="9" y="5"/>
                    <a:pt x="9" y="5"/>
                  </a:cubicBezTo>
                  <a:cubicBezTo>
                    <a:pt x="9" y="5"/>
                    <a:pt x="8" y="5"/>
                    <a:pt x="8" y="6"/>
                  </a:cubicBezTo>
                  <a:cubicBezTo>
                    <a:pt x="8" y="6"/>
                    <a:pt x="8" y="6"/>
                    <a:pt x="7" y="6"/>
                  </a:cubicBezTo>
                  <a:cubicBezTo>
                    <a:pt x="7" y="6"/>
                    <a:pt x="7" y="7"/>
                    <a:pt x="6" y="7"/>
                  </a:cubicBezTo>
                  <a:cubicBezTo>
                    <a:pt x="6" y="7"/>
                    <a:pt x="6" y="7"/>
                    <a:pt x="6" y="8"/>
                  </a:cubicBezTo>
                  <a:cubicBezTo>
                    <a:pt x="6" y="8"/>
                    <a:pt x="5" y="8"/>
                    <a:pt x="5" y="8"/>
                  </a:cubicBezTo>
                  <a:cubicBezTo>
                    <a:pt x="5" y="8"/>
                    <a:pt x="4" y="8"/>
                    <a:pt x="4" y="9"/>
                  </a:cubicBezTo>
                  <a:cubicBezTo>
                    <a:pt x="4" y="9"/>
                    <a:pt x="4" y="9"/>
                    <a:pt x="3" y="9"/>
                  </a:cubicBezTo>
                  <a:cubicBezTo>
                    <a:pt x="3" y="9"/>
                    <a:pt x="3" y="9"/>
                    <a:pt x="3" y="9"/>
                  </a:cubicBezTo>
                  <a:cubicBezTo>
                    <a:pt x="3" y="9"/>
                    <a:pt x="3" y="9"/>
                    <a:pt x="3" y="9"/>
                  </a:cubicBezTo>
                  <a:cubicBezTo>
                    <a:pt x="2" y="9"/>
                    <a:pt x="2" y="9"/>
                    <a:pt x="1" y="9"/>
                  </a:cubicBezTo>
                  <a:cubicBezTo>
                    <a:pt x="1" y="9"/>
                    <a:pt x="1" y="8"/>
                    <a:pt x="1" y="8"/>
                  </a:cubicBezTo>
                  <a:cubicBezTo>
                    <a:pt x="0" y="8"/>
                    <a:pt x="0" y="8"/>
                    <a:pt x="0" y="8"/>
                  </a:cubicBezTo>
                  <a:cubicBezTo>
                    <a:pt x="0" y="8"/>
                    <a:pt x="0" y="8"/>
                    <a:pt x="0" y="8"/>
                  </a:cubicBezTo>
                  <a:cubicBezTo>
                    <a:pt x="0" y="7"/>
                    <a:pt x="0" y="7"/>
                    <a:pt x="1" y="6"/>
                  </a:cubicBezTo>
                  <a:cubicBezTo>
                    <a:pt x="1" y="6"/>
                    <a:pt x="1" y="6"/>
                    <a:pt x="1" y="6"/>
                  </a:cubicBezTo>
                  <a:cubicBezTo>
                    <a:pt x="2" y="6"/>
                    <a:pt x="2" y="6"/>
                    <a:pt x="2" y="6"/>
                  </a:cubicBezTo>
                  <a:cubicBezTo>
                    <a:pt x="2" y="6"/>
                    <a:pt x="2" y="6"/>
                    <a:pt x="2" y="6"/>
                  </a:cubicBezTo>
                  <a:cubicBezTo>
                    <a:pt x="3" y="6"/>
                    <a:pt x="3" y="5"/>
                    <a:pt x="3" y="5"/>
                  </a:cubicBezTo>
                  <a:cubicBezTo>
                    <a:pt x="4" y="5"/>
                    <a:pt x="4" y="5"/>
                    <a:pt x="4" y="5"/>
                  </a:cubicBezTo>
                  <a:cubicBezTo>
                    <a:pt x="4" y="5"/>
                    <a:pt x="4" y="5"/>
                    <a:pt x="5" y="5"/>
                  </a:cubicBezTo>
                  <a:cubicBezTo>
                    <a:pt x="5" y="5"/>
                    <a:pt x="5" y="4"/>
                    <a:pt x="6" y="4"/>
                  </a:cubicBezTo>
                  <a:cubicBezTo>
                    <a:pt x="6" y="4"/>
                    <a:pt x="6" y="4"/>
                    <a:pt x="7" y="4"/>
                  </a:cubicBezTo>
                  <a:cubicBezTo>
                    <a:pt x="7" y="4"/>
                    <a:pt x="7" y="4"/>
                    <a:pt x="7" y="4"/>
                  </a:cubicBezTo>
                  <a:cubicBezTo>
                    <a:pt x="7" y="4"/>
                    <a:pt x="8" y="3"/>
                    <a:pt x="8" y="3"/>
                  </a:cubicBezTo>
                  <a:cubicBezTo>
                    <a:pt x="8" y="3"/>
                    <a:pt x="8" y="3"/>
                    <a:pt x="9" y="3"/>
                  </a:cubicBezTo>
                  <a:cubicBezTo>
                    <a:pt x="9" y="3"/>
                    <a:pt x="9" y="3"/>
                    <a:pt x="10" y="3"/>
                  </a:cubicBezTo>
                  <a:cubicBezTo>
                    <a:pt x="10" y="2"/>
                    <a:pt x="10" y="2"/>
                    <a:pt x="10" y="2"/>
                  </a:cubicBezTo>
                  <a:cubicBezTo>
                    <a:pt x="10" y="2"/>
                    <a:pt x="10" y="2"/>
                    <a:pt x="11" y="2"/>
                  </a:cubicBezTo>
                  <a:cubicBezTo>
                    <a:pt x="11" y="2"/>
                    <a:pt x="11" y="2"/>
                    <a:pt x="12" y="2"/>
                  </a:cubicBezTo>
                  <a:cubicBezTo>
                    <a:pt x="12" y="1"/>
                    <a:pt x="13" y="1"/>
                    <a:pt x="13" y="1"/>
                  </a:cubicBezTo>
                  <a:cubicBezTo>
                    <a:pt x="14" y="1"/>
                    <a:pt x="14" y="1"/>
                    <a:pt x="14" y="1"/>
                  </a:cubicBezTo>
                  <a:cubicBezTo>
                    <a:pt x="15" y="1"/>
                    <a:pt x="15" y="1"/>
                    <a:pt x="15" y="1"/>
                  </a:cubicBezTo>
                  <a:cubicBezTo>
                    <a:pt x="15" y="1"/>
                    <a:pt x="15" y="1"/>
                    <a:pt x="16" y="0"/>
                  </a:cubicBezTo>
                  <a:cubicBezTo>
                    <a:pt x="16" y="0"/>
                    <a:pt x="16" y="0"/>
                    <a:pt x="16" y="0"/>
                  </a:cubicBezTo>
                  <a:cubicBezTo>
                    <a:pt x="16" y="0"/>
                    <a:pt x="16" y="0"/>
                    <a:pt x="16" y="0"/>
                  </a:cubicBezTo>
                  <a:cubicBezTo>
                    <a:pt x="16" y="0"/>
                    <a:pt x="16" y="0"/>
                    <a:pt x="16" y="0"/>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a:spLocks noEditPoints="1"/>
            </p:cNvSpPr>
            <p:nvPr userDrawn="1"/>
          </p:nvSpPr>
          <p:spPr bwMode="auto">
            <a:xfrm>
              <a:off x="439" y="4108"/>
              <a:ext cx="26" cy="33"/>
            </a:xfrm>
            <a:custGeom>
              <a:avLst/>
              <a:gdLst>
                <a:gd name="T0" fmla="*/ 10 w 27"/>
                <a:gd name="T1" fmla="*/ 7 h 34"/>
                <a:gd name="T2" fmla="*/ 12 w 27"/>
                <a:gd name="T3" fmla="*/ 11 h 34"/>
                <a:gd name="T4" fmla="*/ 15 w 27"/>
                <a:gd name="T5" fmla="*/ 14 h 34"/>
                <a:gd name="T6" fmla="*/ 18 w 27"/>
                <a:gd name="T7" fmla="*/ 17 h 34"/>
                <a:gd name="T8" fmla="*/ 20 w 27"/>
                <a:gd name="T9" fmla="*/ 20 h 34"/>
                <a:gd name="T10" fmla="*/ 22 w 27"/>
                <a:gd name="T11" fmla="*/ 21 h 34"/>
                <a:gd name="T12" fmla="*/ 23 w 27"/>
                <a:gd name="T13" fmla="*/ 17 h 34"/>
                <a:gd name="T14" fmla="*/ 25 w 27"/>
                <a:gd name="T15" fmla="*/ 17 h 34"/>
                <a:gd name="T16" fmla="*/ 23 w 27"/>
                <a:gd name="T17" fmla="*/ 15 h 34"/>
                <a:gd name="T18" fmla="*/ 20 w 27"/>
                <a:gd name="T19" fmla="*/ 12 h 34"/>
                <a:gd name="T20" fmla="*/ 16 w 27"/>
                <a:gd name="T21" fmla="*/ 9 h 34"/>
                <a:gd name="T22" fmla="*/ 13 w 27"/>
                <a:gd name="T23" fmla="*/ 6 h 34"/>
                <a:gd name="T24" fmla="*/ 5 w 27"/>
                <a:gd name="T25" fmla="*/ 15 h 34"/>
                <a:gd name="T26" fmla="*/ 6 w 27"/>
                <a:gd name="T27" fmla="*/ 20 h 34"/>
                <a:gd name="T28" fmla="*/ 9 w 27"/>
                <a:gd name="T29" fmla="*/ 21 h 34"/>
                <a:gd name="T30" fmla="*/ 10 w 27"/>
                <a:gd name="T31" fmla="*/ 19 h 34"/>
                <a:gd name="T32" fmla="*/ 10 w 27"/>
                <a:gd name="T33" fmla="*/ 15 h 34"/>
                <a:gd name="T34" fmla="*/ 9 w 27"/>
                <a:gd name="T35" fmla="*/ 11 h 34"/>
                <a:gd name="T36" fmla="*/ 7 w 27"/>
                <a:gd name="T37" fmla="*/ 12 h 34"/>
                <a:gd name="T38" fmla="*/ 7 w 27"/>
                <a:gd name="T39" fmla="*/ 17 h 34"/>
                <a:gd name="T40" fmla="*/ 5 w 27"/>
                <a:gd name="T41" fmla="*/ 14 h 34"/>
                <a:gd name="T42" fmla="*/ 5 w 27"/>
                <a:gd name="T43" fmla="*/ 13 h 34"/>
                <a:gd name="T44" fmla="*/ 2 w 27"/>
                <a:gd name="T45" fmla="*/ 2 h 34"/>
                <a:gd name="T46" fmla="*/ 5 w 27"/>
                <a:gd name="T47" fmla="*/ 2 h 34"/>
                <a:gd name="T48" fmla="*/ 4 w 27"/>
                <a:gd name="T49" fmla="*/ 7 h 34"/>
                <a:gd name="T50" fmla="*/ 5 w 27"/>
                <a:gd name="T51" fmla="*/ 8 h 34"/>
                <a:gd name="T52" fmla="*/ 8 w 27"/>
                <a:gd name="T53" fmla="*/ 8 h 34"/>
                <a:gd name="T54" fmla="*/ 10 w 27"/>
                <a:gd name="T55" fmla="*/ 5 h 34"/>
                <a:gd name="T56" fmla="*/ 13 w 27"/>
                <a:gd name="T57" fmla="*/ 3 h 34"/>
                <a:gd name="T58" fmla="*/ 16 w 27"/>
                <a:gd name="T59" fmla="*/ 6 h 34"/>
                <a:gd name="T60" fmla="*/ 21 w 27"/>
                <a:gd name="T61" fmla="*/ 10 h 34"/>
                <a:gd name="T62" fmla="*/ 25 w 27"/>
                <a:gd name="T63" fmla="*/ 13 h 34"/>
                <a:gd name="T64" fmla="*/ 27 w 27"/>
                <a:gd name="T65" fmla="*/ 17 h 34"/>
                <a:gd name="T66" fmla="*/ 24 w 27"/>
                <a:gd name="T67" fmla="*/ 21 h 34"/>
                <a:gd name="T68" fmla="*/ 25 w 27"/>
                <a:gd name="T69" fmla="*/ 26 h 34"/>
                <a:gd name="T70" fmla="*/ 22 w 27"/>
                <a:gd name="T71" fmla="*/ 28 h 34"/>
                <a:gd name="T72" fmla="*/ 20 w 27"/>
                <a:gd name="T73" fmla="*/ 24 h 34"/>
                <a:gd name="T74" fmla="*/ 18 w 27"/>
                <a:gd name="T75" fmla="*/ 21 h 34"/>
                <a:gd name="T76" fmla="*/ 14 w 27"/>
                <a:gd name="T77" fmla="*/ 16 h 34"/>
                <a:gd name="T78" fmla="*/ 12 w 27"/>
                <a:gd name="T79" fmla="*/ 14 h 34"/>
                <a:gd name="T80" fmla="*/ 13 w 27"/>
                <a:gd name="T81" fmla="*/ 18 h 34"/>
                <a:gd name="T82" fmla="*/ 15 w 27"/>
                <a:gd name="T83" fmla="*/ 22 h 34"/>
                <a:gd name="T84" fmla="*/ 16 w 27"/>
                <a:gd name="T85" fmla="*/ 26 h 34"/>
                <a:gd name="T86" fmla="*/ 16 w 27"/>
                <a:gd name="T87" fmla="*/ 29 h 34"/>
                <a:gd name="T88" fmla="*/ 19 w 27"/>
                <a:gd name="T89" fmla="*/ 31 h 34"/>
                <a:gd name="T90" fmla="*/ 20 w 27"/>
                <a:gd name="T91" fmla="*/ 33 h 34"/>
                <a:gd name="T92" fmla="*/ 16 w 27"/>
                <a:gd name="T93" fmla="*/ 34 h 34"/>
                <a:gd name="T94" fmla="*/ 12 w 27"/>
                <a:gd name="T95" fmla="*/ 33 h 34"/>
                <a:gd name="T96" fmla="*/ 13 w 27"/>
                <a:gd name="T97" fmla="*/ 29 h 34"/>
                <a:gd name="T98" fmla="*/ 9 w 27"/>
                <a:gd name="T99" fmla="*/ 24 h 34"/>
                <a:gd name="T100" fmla="*/ 5 w 27"/>
                <a:gd name="T101" fmla="*/ 22 h 34"/>
                <a:gd name="T102" fmla="*/ 2 w 27"/>
                <a:gd name="T103" fmla="*/ 23 h 34"/>
                <a:gd name="T104" fmla="*/ 1 w 27"/>
                <a:gd name="T105" fmla="*/ 18 h 34"/>
                <a:gd name="T106" fmla="*/ 0 w 27"/>
                <a:gd name="T107" fmla="*/ 16 h 34"/>
                <a:gd name="T108" fmla="*/ 0 w 27"/>
                <a:gd name="T109" fmla="*/ 13 h 34"/>
                <a:gd name="T110" fmla="*/ 1 w 27"/>
                <a:gd name="T111" fmla="*/ 9 h 34"/>
                <a:gd name="T112" fmla="*/ 1 w 27"/>
                <a:gd name="T11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 h="34">
                  <a:moveTo>
                    <a:pt x="11" y="5"/>
                  </a:moveTo>
                  <a:cubicBezTo>
                    <a:pt x="11" y="5"/>
                    <a:pt x="11" y="5"/>
                    <a:pt x="11" y="5"/>
                  </a:cubicBezTo>
                  <a:cubicBezTo>
                    <a:pt x="11" y="5"/>
                    <a:pt x="10" y="5"/>
                    <a:pt x="10" y="5"/>
                  </a:cubicBezTo>
                  <a:cubicBezTo>
                    <a:pt x="10" y="5"/>
                    <a:pt x="10" y="6"/>
                    <a:pt x="10" y="6"/>
                  </a:cubicBezTo>
                  <a:cubicBezTo>
                    <a:pt x="10" y="6"/>
                    <a:pt x="10" y="6"/>
                    <a:pt x="10" y="6"/>
                  </a:cubicBezTo>
                  <a:cubicBezTo>
                    <a:pt x="10" y="6"/>
                    <a:pt x="10" y="6"/>
                    <a:pt x="10" y="6"/>
                  </a:cubicBezTo>
                  <a:cubicBezTo>
                    <a:pt x="10" y="7"/>
                    <a:pt x="10" y="7"/>
                    <a:pt x="10" y="7"/>
                  </a:cubicBezTo>
                  <a:cubicBezTo>
                    <a:pt x="10" y="7"/>
                    <a:pt x="10" y="7"/>
                    <a:pt x="10" y="7"/>
                  </a:cubicBezTo>
                  <a:cubicBezTo>
                    <a:pt x="10" y="7"/>
                    <a:pt x="10" y="7"/>
                    <a:pt x="10" y="8"/>
                  </a:cubicBezTo>
                  <a:cubicBezTo>
                    <a:pt x="10" y="8"/>
                    <a:pt x="10" y="8"/>
                    <a:pt x="10" y="8"/>
                  </a:cubicBezTo>
                  <a:cubicBezTo>
                    <a:pt x="10" y="8"/>
                    <a:pt x="10" y="9"/>
                    <a:pt x="11" y="9"/>
                  </a:cubicBezTo>
                  <a:cubicBezTo>
                    <a:pt x="11" y="9"/>
                    <a:pt x="11" y="9"/>
                    <a:pt x="11" y="9"/>
                  </a:cubicBezTo>
                  <a:cubicBezTo>
                    <a:pt x="11" y="10"/>
                    <a:pt x="11" y="10"/>
                    <a:pt x="11" y="10"/>
                  </a:cubicBezTo>
                  <a:cubicBezTo>
                    <a:pt x="11" y="10"/>
                    <a:pt x="11" y="10"/>
                    <a:pt x="11" y="11"/>
                  </a:cubicBezTo>
                  <a:cubicBezTo>
                    <a:pt x="11" y="11"/>
                    <a:pt x="12" y="11"/>
                    <a:pt x="12" y="11"/>
                  </a:cubicBezTo>
                  <a:cubicBezTo>
                    <a:pt x="12" y="11"/>
                    <a:pt x="12" y="11"/>
                    <a:pt x="12" y="11"/>
                  </a:cubicBezTo>
                  <a:cubicBezTo>
                    <a:pt x="12" y="11"/>
                    <a:pt x="12" y="12"/>
                    <a:pt x="12" y="12"/>
                  </a:cubicBezTo>
                  <a:cubicBezTo>
                    <a:pt x="12" y="12"/>
                    <a:pt x="13" y="12"/>
                    <a:pt x="13" y="12"/>
                  </a:cubicBezTo>
                  <a:cubicBezTo>
                    <a:pt x="13" y="12"/>
                    <a:pt x="13" y="12"/>
                    <a:pt x="13" y="12"/>
                  </a:cubicBezTo>
                  <a:cubicBezTo>
                    <a:pt x="13" y="12"/>
                    <a:pt x="13" y="12"/>
                    <a:pt x="13" y="13"/>
                  </a:cubicBezTo>
                  <a:cubicBezTo>
                    <a:pt x="13" y="13"/>
                    <a:pt x="14" y="13"/>
                    <a:pt x="14" y="13"/>
                  </a:cubicBezTo>
                  <a:cubicBezTo>
                    <a:pt x="14" y="13"/>
                    <a:pt x="14" y="13"/>
                    <a:pt x="14" y="13"/>
                  </a:cubicBezTo>
                  <a:cubicBezTo>
                    <a:pt x="14" y="13"/>
                    <a:pt x="14" y="13"/>
                    <a:pt x="14" y="14"/>
                  </a:cubicBezTo>
                  <a:cubicBezTo>
                    <a:pt x="14" y="14"/>
                    <a:pt x="15" y="14"/>
                    <a:pt x="15" y="14"/>
                  </a:cubicBezTo>
                  <a:cubicBezTo>
                    <a:pt x="15" y="14"/>
                    <a:pt x="15" y="14"/>
                    <a:pt x="15" y="14"/>
                  </a:cubicBezTo>
                  <a:cubicBezTo>
                    <a:pt x="15" y="14"/>
                    <a:pt x="15" y="14"/>
                    <a:pt x="15" y="15"/>
                  </a:cubicBezTo>
                  <a:cubicBezTo>
                    <a:pt x="15" y="15"/>
                    <a:pt x="16" y="15"/>
                    <a:pt x="16" y="16"/>
                  </a:cubicBezTo>
                  <a:cubicBezTo>
                    <a:pt x="16" y="16"/>
                    <a:pt x="16" y="16"/>
                    <a:pt x="17" y="16"/>
                  </a:cubicBezTo>
                  <a:cubicBezTo>
                    <a:pt x="17" y="16"/>
                    <a:pt x="17" y="16"/>
                    <a:pt x="17" y="16"/>
                  </a:cubicBezTo>
                  <a:cubicBezTo>
                    <a:pt x="17" y="16"/>
                    <a:pt x="17" y="16"/>
                    <a:pt x="17" y="16"/>
                  </a:cubicBezTo>
                  <a:cubicBezTo>
                    <a:pt x="17" y="17"/>
                    <a:pt x="17" y="17"/>
                    <a:pt x="17" y="17"/>
                  </a:cubicBezTo>
                  <a:cubicBezTo>
                    <a:pt x="17" y="17"/>
                    <a:pt x="17" y="17"/>
                    <a:pt x="18" y="17"/>
                  </a:cubicBezTo>
                  <a:cubicBezTo>
                    <a:pt x="18" y="17"/>
                    <a:pt x="18" y="17"/>
                    <a:pt x="18" y="17"/>
                  </a:cubicBezTo>
                  <a:cubicBezTo>
                    <a:pt x="18" y="18"/>
                    <a:pt x="18" y="18"/>
                    <a:pt x="18" y="18"/>
                  </a:cubicBezTo>
                  <a:cubicBezTo>
                    <a:pt x="18" y="18"/>
                    <a:pt x="18" y="18"/>
                    <a:pt x="19" y="18"/>
                  </a:cubicBezTo>
                  <a:cubicBezTo>
                    <a:pt x="19" y="18"/>
                    <a:pt x="19" y="18"/>
                    <a:pt x="19" y="18"/>
                  </a:cubicBezTo>
                  <a:cubicBezTo>
                    <a:pt x="19" y="18"/>
                    <a:pt x="19" y="18"/>
                    <a:pt x="19" y="19"/>
                  </a:cubicBezTo>
                  <a:cubicBezTo>
                    <a:pt x="19" y="19"/>
                    <a:pt x="19" y="19"/>
                    <a:pt x="19" y="19"/>
                  </a:cubicBezTo>
                  <a:cubicBezTo>
                    <a:pt x="19" y="19"/>
                    <a:pt x="19" y="19"/>
                    <a:pt x="19" y="19"/>
                  </a:cubicBezTo>
                  <a:cubicBezTo>
                    <a:pt x="20" y="19"/>
                    <a:pt x="20" y="20"/>
                    <a:pt x="20" y="20"/>
                  </a:cubicBezTo>
                  <a:cubicBezTo>
                    <a:pt x="20" y="20"/>
                    <a:pt x="20" y="20"/>
                    <a:pt x="20" y="20"/>
                  </a:cubicBezTo>
                  <a:cubicBezTo>
                    <a:pt x="20" y="20"/>
                    <a:pt x="20" y="20"/>
                    <a:pt x="20" y="20"/>
                  </a:cubicBezTo>
                  <a:cubicBezTo>
                    <a:pt x="20" y="20"/>
                    <a:pt x="21" y="21"/>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21" y="21"/>
                    <a:pt x="22" y="21"/>
                    <a:pt x="22" y="21"/>
                  </a:cubicBezTo>
                  <a:cubicBezTo>
                    <a:pt x="22" y="21"/>
                    <a:pt x="21" y="20"/>
                    <a:pt x="21" y="20"/>
                  </a:cubicBezTo>
                  <a:cubicBezTo>
                    <a:pt x="21" y="20"/>
                    <a:pt x="21" y="20"/>
                    <a:pt x="21" y="20"/>
                  </a:cubicBezTo>
                  <a:cubicBezTo>
                    <a:pt x="21" y="20"/>
                    <a:pt x="21" y="19"/>
                    <a:pt x="21" y="19"/>
                  </a:cubicBezTo>
                  <a:cubicBezTo>
                    <a:pt x="21" y="19"/>
                    <a:pt x="21" y="19"/>
                    <a:pt x="21" y="18"/>
                  </a:cubicBezTo>
                  <a:cubicBezTo>
                    <a:pt x="21" y="18"/>
                    <a:pt x="22" y="18"/>
                    <a:pt x="22" y="18"/>
                  </a:cubicBezTo>
                  <a:cubicBezTo>
                    <a:pt x="22" y="17"/>
                    <a:pt x="22" y="17"/>
                    <a:pt x="22" y="17"/>
                  </a:cubicBezTo>
                  <a:cubicBezTo>
                    <a:pt x="23" y="17"/>
                    <a:pt x="23" y="17"/>
                    <a:pt x="23" y="17"/>
                  </a:cubicBezTo>
                  <a:cubicBezTo>
                    <a:pt x="23" y="17"/>
                    <a:pt x="23" y="17"/>
                    <a:pt x="23" y="17"/>
                  </a:cubicBezTo>
                  <a:cubicBezTo>
                    <a:pt x="23" y="17"/>
                    <a:pt x="23" y="17"/>
                    <a:pt x="24" y="17"/>
                  </a:cubicBezTo>
                  <a:cubicBezTo>
                    <a:pt x="24" y="18"/>
                    <a:pt x="24" y="18"/>
                    <a:pt x="24" y="18"/>
                  </a:cubicBezTo>
                  <a:cubicBezTo>
                    <a:pt x="24" y="18"/>
                    <a:pt x="24" y="18"/>
                    <a:pt x="24" y="18"/>
                  </a:cubicBezTo>
                  <a:cubicBezTo>
                    <a:pt x="24" y="18"/>
                    <a:pt x="24" y="18"/>
                    <a:pt x="25" y="18"/>
                  </a:cubicBezTo>
                  <a:cubicBezTo>
                    <a:pt x="25" y="18"/>
                    <a:pt x="25" y="18"/>
                    <a:pt x="25" y="18"/>
                  </a:cubicBezTo>
                  <a:cubicBezTo>
                    <a:pt x="25" y="18"/>
                    <a:pt x="25" y="17"/>
                    <a:pt x="25" y="17"/>
                  </a:cubicBezTo>
                  <a:cubicBezTo>
                    <a:pt x="25" y="17"/>
                    <a:pt x="25" y="17"/>
                    <a:pt x="25" y="17"/>
                  </a:cubicBezTo>
                  <a:cubicBezTo>
                    <a:pt x="25" y="17"/>
                    <a:pt x="25" y="17"/>
                    <a:pt x="25" y="17"/>
                  </a:cubicBezTo>
                  <a:cubicBezTo>
                    <a:pt x="25" y="17"/>
                    <a:pt x="25" y="17"/>
                    <a:pt x="25" y="17"/>
                  </a:cubicBezTo>
                  <a:cubicBezTo>
                    <a:pt x="25" y="17"/>
                    <a:pt x="25" y="17"/>
                    <a:pt x="25" y="17"/>
                  </a:cubicBezTo>
                  <a:cubicBezTo>
                    <a:pt x="25" y="17"/>
                    <a:pt x="25" y="16"/>
                    <a:pt x="25" y="16"/>
                  </a:cubicBezTo>
                  <a:cubicBezTo>
                    <a:pt x="25" y="16"/>
                    <a:pt x="24" y="16"/>
                    <a:pt x="24" y="16"/>
                  </a:cubicBezTo>
                  <a:cubicBezTo>
                    <a:pt x="24" y="16"/>
                    <a:pt x="24" y="16"/>
                    <a:pt x="24" y="15"/>
                  </a:cubicBezTo>
                  <a:cubicBezTo>
                    <a:pt x="24" y="15"/>
                    <a:pt x="24" y="15"/>
                    <a:pt x="24" y="15"/>
                  </a:cubicBezTo>
                  <a:cubicBezTo>
                    <a:pt x="24" y="15"/>
                    <a:pt x="24" y="15"/>
                    <a:pt x="24" y="15"/>
                  </a:cubicBezTo>
                  <a:cubicBezTo>
                    <a:pt x="23" y="15"/>
                    <a:pt x="23" y="15"/>
                    <a:pt x="23" y="15"/>
                  </a:cubicBezTo>
                  <a:cubicBezTo>
                    <a:pt x="23" y="15"/>
                    <a:pt x="23" y="14"/>
                    <a:pt x="23" y="14"/>
                  </a:cubicBezTo>
                  <a:cubicBezTo>
                    <a:pt x="22" y="14"/>
                    <a:pt x="22" y="14"/>
                    <a:pt x="22" y="14"/>
                  </a:cubicBezTo>
                  <a:cubicBezTo>
                    <a:pt x="22" y="14"/>
                    <a:pt x="22" y="14"/>
                    <a:pt x="22" y="14"/>
                  </a:cubicBezTo>
                  <a:cubicBezTo>
                    <a:pt x="22" y="14"/>
                    <a:pt x="22" y="14"/>
                    <a:pt x="22" y="14"/>
                  </a:cubicBezTo>
                  <a:cubicBezTo>
                    <a:pt x="22" y="13"/>
                    <a:pt x="22" y="13"/>
                    <a:pt x="21" y="13"/>
                  </a:cubicBezTo>
                  <a:cubicBezTo>
                    <a:pt x="21" y="13"/>
                    <a:pt x="21" y="13"/>
                    <a:pt x="21" y="13"/>
                  </a:cubicBezTo>
                  <a:cubicBezTo>
                    <a:pt x="21" y="13"/>
                    <a:pt x="21" y="13"/>
                    <a:pt x="20" y="13"/>
                  </a:cubicBezTo>
                  <a:cubicBezTo>
                    <a:pt x="20" y="12"/>
                    <a:pt x="20" y="12"/>
                    <a:pt x="20" y="12"/>
                  </a:cubicBezTo>
                  <a:cubicBezTo>
                    <a:pt x="20" y="12"/>
                    <a:pt x="20" y="12"/>
                    <a:pt x="19" y="12"/>
                  </a:cubicBezTo>
                  <a:cubicBezTo>
                    <a:pt x="19" y="12"/>
                    <a:pt x="19" y="11"/>
                    <a:pt x="19" y="11"/>
                  </a:cubicBezTo>
                  <a:cubicBezTo>
                    <a:pt x="18" y="11"/>
                    <a:pt x="18" y="11"/>
                    <a:pt x="18" y="11"/>
                  </a:cubicBezTo>
                  <a:cubicBezTo>
                    <a:pt x="18" y="10"/>
                    <a:pt x="18" y="10"/>
                    <a:pt x="18" y="10"/>
                  </a:cubicBezTo>
                  <a:cubicBezTo>
                    <a:pt x="17" y="10"/>
                    <a:pt x="17" y="10"/>
                    <a:pt x="17" y="10"/>
                  </a:cubicBezTo>
                  <a:cubicBezTo>
                    <a:pt x="17" y="10"/>
                    <a:pt x="17" y="10"/>
                    <a:pt x="17" y="10"/>
                  </a:cubicBezTo>
                  <a:cubicBezTo>
                    <a:pt x="17" y="9"/>
                    <a:pt x="17" y="9"/>
                    <a:pt x="17" y="9"/>
                  </a:cubicBezTo>
                  <a:cubicBezTo>
                    <a:pt x="16" y="9"/>
                    <a:pt x="16" y="9"/>
                    <a:pt x="16" y="9"/>
                  </a:cubicBezTo>
                  <a:cubicBezTo>
                    <a:pt x="16" y="9"/>
                    <a:pt x="15" y="8"/>
                    <a:pt x="15" y="8"/>
                  </a:cubicBezTo>
                  <a:cubicBezTo>
                    <a:pt x="15" y="8"/>
                    <a:pt x="15" y="8"/>
                    <a:pt x="15" y="8"/>
                  </a:cubicBezTo>
                  <a:cubicBezTo>
                    <a:pt x="15" y="8"/>
                    <a:pt x="15" y="8"/>
                    <a:pt x="15" y="8"/>
                  </a:cubicBezTo>
                  <a:cubicBezTo>
                    <a:pt x="15" y="7"/>
                    <a:pt x="15" y="7"/>
                    <a:pt x="15" y="7"/>
                  </a:cubicBezTo>
                  <a:cubicBezTo>
                    <a:pt x="14" y="7"/>
                    <a:pt x="14" y="7"/>
                    <a:pt x="14" y="7"/>
                  </a:cubicBezTo>
                  <a:cubicBezTo>
                    <a:pt x="14" y="7"/>
                    <a:pt x="14" y="7"/>
                    <a:pt x="13" y="6"/>
                  </a:cubicBezTo>
                  <a:cubicBezTo>
                    <a:pt x="13" y="6"/>
                    <a:pt x="13" y="6"/>
                    <a:pt x="13" y="6"/>
                  </a:cubicBezTo>
                  <a:cubicBezTo>
                    <a:pt x="13" y="6"/>
                    <a:pt x="13" y="6"/>
                    <a:pt x="13" y="6"/>
                  </a:cubicBezTo>
                  <a:cubicBezTo>
                    <a:pt x="13" y="6"/>
                    <a:pt x="13" y="6"/>
                    <a:pt x="13" y="6"/>
                  </a:cubicBezTo>
                  <a:cubicBezTo>
                    <a:pt x="13" y="6"/>
                    <a:pt x="12" y="5"/>
                    <a:pt x="11" y="5"/>
                  </a:cubicBezTo>
                  <a:cubicBezTo>
                    <a:pt x="11" y="5"/>
                    <a:pt x="11" y="4"/>
                    <a:pt x="11" y="4"/>
                  </a:cubicBezTo>
                  <a:cubicBezTo>
                    <a:pt x="11" y="4"/>
                    <a:pt x="11" y="4"/>
                    <a:pt x="11" y="5"/>
                  </a:cubicBezTo>
                  <a:close/>
                  <a:moveTo>
                    <a:pt x="4" y="14"/>
                  </a:moveTo>
                  <a:cubicBezTo>
                    <a:pt x="4" y="14"/>
                    <a:pt x="5" y="14"/>
                    <a:pt x="5" y="14"/>
                  </a:cubicBezTo>
                  <a:cubicBezTo>
                    <a:pt x="5" y="14"/>
                    <a:pt x="5" y="14"/>
                    <a:pt x="5" y="15"/>
                  </a:cubicBezTo>
                  <a:cubicBezTo>
                    <a:pt x="5" y="15"/>
                    <a:pt x="5" y="15"/>
                    <a:pt x="5" y="15"/>
                  </a:cubicBezTo>
                  <a:cubicBezTo>
                    <a:pt x="5" y="15"/>
                    <a:pt x="5" y="15"/>
                    <a:pt x="5" y="15"/>
                  </a:cubicBezTo>
                  <a:cubicBezTo>
                    <a:pt x="5" y="16"/>
                    <a:pt x="5" y="16"/>
                    <a:pt x="5" y="16"/>
                  </a:cubicBezTo>
                  <a:cubicBezTo>
                    <a:pt x="5" y="16"/>
                    <a:pt x="5" y="17"/>
                    <a:pt x="5" y="17"/>
                  </a:cubicBezTo>
                  <a:cubicBezTo>
                    <a:pt x="5" y="18"/>
                    <a:pt x="5" y="18"/>
                    <a:pt x="5" y="18"/>
                  </a:cubicBezTo>
                  <a:cubicBezTo>
                    <a:pt x="5" y="18"/>
                    <a:pt x="4" y="19"/>
                    <a:pt x="5" y="19"/>
                  </a:cubicBezTo>
                  <a:cubicBezTo>
                    <a:pt x="5" y="19"/>
                    <a:pt x="5" y="19"/>
                    <a:pt x="5" y="19"/>
                  </a:cubicBezTo>
                  <a:cubicBezTo>
                    <a:pt x="6" y="19"/>
                    <a:pt x="6" y="19"/>
                    <a:pt x="6" y="20"/>
                  </a:cubicBezTo>
                  <a:cubicBezTo>
                    <a:pt x="6" y="20"/>
                    <a:pt x="6" y="20"/>
                    <a:pt x="6" y="20"/>
                  </a:cubicBezTo>
                  <a:cubicBezTo>
                    <a:pt x="6" y="20"/>
                    <a:pt x="7" y="20"/>
                    <a:pt x="7" y="20"/>
                  </a:cubicBezTo>
                  <a:cubicBezTo>
                    <a:pt x="7" y="20"/>
                    <a:pt x="7" y="20"/>
                    <a:pt x="7" y="20"/>
                  </a:cubicBezTo>
                  <a:cubicBezTo>
                    <a:pt x="7" y="20"/>
                    <a:pt x="7" y="20"/>
                    <a:pt x="8" y="20"/>
                  </a:cubicBezTo>
                  <a:cubicBezTo>
                    <a:pt x="8" y="20"/>
                    <a:pt x="8" y="20"/>
                    <a:pt x="8" y="20"/>
                  </a:cubicBezTo>
                  <a:cubicBezTo>
                    <a:pt x="8" y="20"/>
                    <a:pt x="8" y="20"/>
                    <a:pt x="8" y="20"/>
                  </a:cubicBezTo>
                  <a:cubicBezTo>
                    <a:pt x="8" y="20"/>
                    <a:pt x="8" y="20"/>
                    <a:pt x="8" y="20"/>
                  </a:cubicBezTo>
                  <a:cubicBezTo>
                    <a:pt x="9" y="20"/>
                    <a:pt x="9" y="21"/>
                    <a:pt x="9" y="21"/>
                  </a:cubicBezTo>
                  <a:cubicBezTo>
                    <a:pt x="9" y="21"/>
                    <a:pt x="9" y="21"/>
                    <a:pt x="9" y="21"/>
                  </a:cubicBezTo>
                  <a:cubicBezTo>
                    <a:pt x="10" y="21"/>
                    <a:pt x="10" y="21"/>
                    <a:pt x="10" y="21"/>
                  </a:cubicBezTo>
                  <a:cubicBezTo>
                    <a:pt x="10" y="21"/>
                    <a:pt x="10" y="21"/>
                    <a:pt x="10" y="21"/>
                  </a:cubicBezTo>
                  <a:cubicBezTo>
                    <a:pt x="10" y="21"/>
                    <a:pt x="10" y="20"/>
                    <a:pt x="10" y="20"/>
                  </a:cubicBezTo>
                  <a:cubicBezTo>
                    <a:pt x="10" y="20"/>
                    <a:pt x="10" y="20"/>
                    <a:pt x="10" y="20"/>
                  </a:cubicBezTo>
                  <a:cubicBezTo>
                    <a:pt x="10" y="20"/>
                    <a:pt x="10" y="20"/>
                    <a:pt x="10" y="20"/>
                  </a:cubicBezTo>
                  <a:cubicBezTo>
                    <a:pt x="10" y="20"/>
                    <a:pt x="10" y="20"/>
                    <a:pt x="10" y="20"/>
                  </a:cubicBezTo>
                  <a:cubicBezTo>
                    <a:pt x="10" y="20"/>
                    <a:pt x="10" y="19"/>
                    <a:pt x="10" y="19"/>
                  </a:cubicBezTo>
                  <a:cubicBezTo>
                    <a:pt x="10" y="19"/>
                    <a:pt x="10" y="19"/>
                    <a:pt x="10" y="19"/>
                  </a:cubicBezTo>
                  <a:cubicBezTo>
                    <a:pt x="10" y="19"/>
                    <a:pt x="10" y="19"/>
                    <a:pt x="10" y="19"/>
                  </a:cubicBezTo>
                  <a:cubicBezTo>
                    <a:pt x="10" y="19"/>
                    <a:pt x="9" y="18"/>
                    <a:pt x="9" y="18"/>
                  </a:cubicBezTo>
                  <a:cubicBezTo>
                    <a:pt x="9" y="18"/>
                    <a:pt x="10" y="18"/>
                    <a:pt x="10" y="17"/>
                  </a:cubicBezTo>
                  <a:cubicBezTo>
                    <a:pt x="10" y="17"/>
                    <a:pt x="10" y="17"/>
                    <a:pt x="9" y="17"/>
                  </a:cubicBezTo>
                  <a:cubicBezTo>
                    <a:pt x="9" y="17"/>
                    <a:pt x="9" y="17"/>
                    <a:pt x="10" y="17"/>
                  </a:cubicBezTo>
                  <a:cubicBezTo>
                    <a:pt x="10" y="17"/>
                    <a:pt x="10" y="17"/>
                    <a:pt x="10" y="17"/>
                  </a:cubicBezTo>
                  <a:cubicBezTo>
                    <a:pt x="10" y="17"/>
                    <a:pt x="10" y="17"/>
                    <a:pt x="10" y="17"/>
                  </a:cubicBezTo>
                  <a:cubicBezTo>
                    <a:pt x="9" y="16"/>
                    <a:pt x="9" y="16"/>
                    <a:pt x="10" y="15"/>
                  </a:cubicBezTo>
                  <a:cubicBezTo>
                    <a:pt x="10" y="15"/>
                    <a:pt x="10" y="15"/>
                    <a:pt x="10" y="15"/>
                  </a:cubicBezTo>
                  <a:cubicBezTo>
                    <a:pt x="9" y="15"/>
                    <a:pt x="9" y="15"/>
                    <a:pt x="9" y="14"/>
                  </a:cubicBezTo>
                  <a:cubicBezTo>
                    <a:pt x="9" y="14"/>
                    <a:pt x="9" y="14"/>
                    <a:pt x="9" y="14"/>
                  </a:cubicBezTo>
                  <a:cubicBezTo>
                    <a:pt x="9" y="14"/>
                    <a:pt x="10" y="13"/>
                    <a:pt x="9" y="13"/>
                  </a:cubicBezTo>
                  <a:cubicBezTo>
                    <a:pt x="9" y="12"/>
                    <a:pt x="9" y="12"/>
                    <a:pt x="10" y="12"/>
                  </a:cubicBezTo>
                  <a:cubicBezTo>
                    <a:pt x="9" y="12"/>
                    <a:pt x="9" y="11"/>
                    <a:pt x="9" y="11"/>
                  </a:cubicBezTo>
                  <a:cubicBezTo>
                    <a:pt x="9" y="11"/>
                    <a:pt x="9" y="11"/>
                    <a:pt x="9" y="11"/>
                  </a:cubicBezTo>
                  <a:cubicBezTo>
                    <a:pt x="9" y="11"/>
                    <a:pt x="9" y="11"/>
                    <a:pt x="9" y="11"/>
                  </a:cubicBezTo>
                  <a:cubicBezTo>
                    <a:pt x="9" y="11"/>
                    <a:pt x="8" y="10"/>
                    <a:pt x="8" y="10"/>
                  </a:cubicBezTo>
                  <a:cubicBezTo>
                    <a:pt x="8" y="10"/>
                    <a:pt x="8" y="10"/>
                    <a:pt x="8" y="10"/>
                  </a:cubicBezTo>
                  <a:cubicBezTo>
                    <a:pt x="8" y="10"/>
                    <a:pt x="8" y="10"/>
                    <a:pt x="7" y="10"/>
                  </a:cubicBezTo>
                  <a:cubicBezTo>
                    <a:pt x="7" y="10"/>
                    <a:pt x="7" y="10"/>
                    <a:pt x="7" y="10"/>
                  </a:cubicBezTo>
                  <a:cubicBezTo>
                    <a:pt x="7" y="10"/>
                    <a:pt x="7" y="10"/>
                    <a:pt x="7" y="10"/>
                  </a:cubicBezTo>
                  <a:cubicBezTo>
                    <a:pt x="7" y="11"/>
                    <a:pt x="7" y="11"/>
                    <a:pt x="7" y="11"/>
                  </a:cubicBezTo>
                  <a:cubicBezTo>
                    <a:pt x="7" y="11"/>
                    <a:pt x="7" y="12"/>
                    <a:pt x="7" y="12"/>
                  </a:cubicBezTo>
                  <a:cubicBezTo>
                    <a:pt x="7" y="12"/>
                    <a:pt x="7" y="12"/>
                    <a:pt x="7" y="12"/>
                  </a:cubicBezTo>
                  <a:cubicBezTo>
                    <a:pt x="7" y="12"/>
                    <a:pt x="7" y="13"/>
                    <a:pt x="7" y="13"/>
                  </a:cubicBezTo>
                  <a:cubicBezTo>
                    <a:pt x="7" y="13"/>
                    <a:pt x="7" y="14"/>
                    <a:pt x="7" y="14"/>
                  </a:cubicBezTo>
                  <a:cubicBezTo>
                    <a:pt x="7" y="14"/>
                    <a:pt x="7" y="14"/>
                    <a:pt x="7" y="15"/>
                  </a:cubicBezTo>
                  <a:cubicBezTo>
                    <a:pt x="7" y="15"/>
                    <a:pt x="7" y="15"/>
                    <a:pt x="7" y="15"/>
                  </a:cubicBezTo>
                  <a:cubicBezTo>
                    <a:pt x="7" y="15"/>
                    <a:pt x="7" y="15"/>
                    <a:pt x="7" y="15"/>
                  </a:cubicBezTo>
                  <a:cubicBezTo>
                    <a:pt x="7" y="16"/>
                    <a:pt x="7" y="16"/>
                    <a:pt x="7" y="16"/>
                  </a:cubicBezTo>
                  <a:cubicBezTo>
                    <a:pt x="7" y="16"/>
                    <a:pt x="7" y="16"/>
                    <a:pt x="7" y="16"/>
                  </a:cubicBezTo>
                  <a:cubicBezTo>
                    <a:pt x="7" y="17"/>
                    <a:pt x="7" y="17"/>
                    <a:pt x="7" y="17"/>
                  </a:cubicBezTo>
                  <a:cubicBezTo>
                    <a:pt x="7" y="17"/>
                    <a:pt x="7" y="17"/>
                    <a:pt x="7" y="17"/>
                  </a:cubicBezTo>
                  <a:cubicBezTo>
                    <a:pt x="7" y="17"/>
                    <a:pt x="7" y="17"/>
                    <a:pt x="7" y="17"/>
                  </a:cubicBezTo>
                  <a:cubicBezTo>
                    <a:pt x="7" y="17"/>
                    <a:pt x="7" y="17"/>
                    <a:pt x="7" y="17"/>
                  </a:cubicBezTo>
                  <a:cubicBezTo>
                    <a:pt x="6" y="17"/>
                    <a:pt x="6" y="16"/>
                    <a:pt x="6" y="16"/>
                  </a:cubicBezTo>
                  <a:cubicBezTo>
                    <a:pt x="6" y="16"/>
                    <a:pt x="6" y="16"/>
                    <a:pt x="6" y="16"/>
                  </a:cubicBezTo>
                  <a:cubicBezTo>
                    <a:pt x="6" y="16"/>
                    <a:pt x="6" y="15"/>
                    <a:pt x="6" y="15"/>
                  </a:cubicBezTo>
                  <a:cubicBezTo>
                    <a:pt x="6" y="15"/>
                    <a:pt x="6" y="15"/>
                    <a:pt x="5" y="15"/>
                  </a:cubicBezTo>
                  <a:cubicBezTo>
                    <a:pt x="5" y="15"/>
                    <a:pt x="5" y="14"/>
                    <a:pt x="5" y="14"/>
                  </a:cubicBezTo>
                  <a:cubicBezTo>
                    <a:pt x="5" y="14"/>
                    <a:pt x="5" y="14"/>
                    <a:pt x="5" y="14"/>
                  </a:cubicBezTo>
                  <a:cubicBezTo>
                    <a:pt x="5" y="14"/>
                    <a:pt x="5" y="13"/>
                    <a:pt x="5" y="13"/>
                  </a:cubicBezTo>
                  <a:cubicBezTo>
                    <a:pt x="5" y="13"/>
                    <a:pt x="5" y="13"/>
                    <a:pt x="5" y="13"/>
                  </a:cubicBezTo>
                  <a:cubicBezTo>
                    <a:pt x="5" y="13"/>
                    <a:pt x="5" y="13"/>
                    <a:pt x="5" y="13"/>
                  </a:cubicBezTo>
                  <a:cubicBezTo>
                    <a:pt x="5" y="13"/>
                    <a:pt x="5" y="14"/>
                    <a:pt x="4" y="14"/>
                  </a:cubicBezTo>
                  <a:close/>
                  <a:moveTo>
                    <a:pt x="4" y="12"/>
                  </a:moveTo>
                  <a:cubicBezTo>
                    <a:pt x="4" y="12"/>
                    <a:pt x="4" y="12"/>
                    <a:pt x="4" y="12"/>
                  </a:cubicBezTo>
                  <a:cubicBezTo>
                    <a:pt x="4" y="12"/>
                    <a:pt x="4" y="13"/>
                    <a:pt x="5" y="13"/>
                  </a:cubicBezTo>
                  <a:cubicBezTo>
                    <a:pt x="5" y="13"/>
                    <a:pt x="5" y="13"/>
                    <a:pt x="5" y="13"/>
                  </a:cubicBezTo>
                  <a:cubicBezTo>
                    <a:pt x="5" y="13"/>
                    <a:pt x="5" y="13"/>
                    <a:pt x="5" y="13"/>
                  </a:cubicBezTo>
                  <a:cubicBezTo>
                    <a:pt x="5" y="13"/>
                    <a:pt x="5" y="13"/>
                    <a:pt x="5" y="13"/>
                  </a:cubicBezTo>
                  <a:cubicBezTo>
                    <a:pt x="5" y="13"/>
                    <a:pt x="5" y="13"/>
                    <a:pt x="5" y="13"/>
                  </a:cubicBezTo>
                  <a:cubicBezTo>
                    <a:pt x="5" y="13"/>
                    <a:pt x="5" y="13"/>
                    <a:pt x="5" y="12"/>
                  </a:cubicBezTo>
                  <a:cubicBezTo>
                    <a:pt x="5" y="12"/>
                    <a:pt x="5" y="12"/>
                    <a:pt x="5" y="12"/>
                  </a:cubicBezTo>
                  <a:cubicBezTo>
                    <a:pt x="4" y="12"/>
                    <a:pt x="4" y="12"/>
                    <a:pt x="4" y="12"/>
                  </a:cubicBezTo>
                  <a:close/>
                  <a:moveTo>
                    <a:pt x="2" y="2"/>
                  </a:moveTo>
                  <a:cubicBezTo>
                    <a:pt x="2" y="2"/>
                    <a:pt x="2" y="1"/>
                    <a:pt x="2" y="1"/>
                  </a:cubicBezTo>
                  <a:cubicBezTo>
                    <a:pt x="2" y="1"/>
                    <a:pt x="2" y="1"/>
                    <a:pt x="2" y="1"/>
                  </a:cubicBezTo>
                  <a:cubicBezTo>
                    <a:pt x="2" y="1"/>
                    <a:pt x="3" y="0"/>
                    <a:pt x="3" y="0"/>
                  </a:cubicBezTo>
                  <a:cubicBezTo>
                    <a:pt x="3" y="0"/>
                    <a:pt x="3" y="0"/>
                    <a:pt x="3" y="0"/>
                  </a:cubicBezTo>
                  <a:cubicBezTo>
                    <a:pt x="4" y="0"/>
                    <a:pt x="4" y="0"/>
                    <a:pt x="4" y="0"/>
                  </a:cubicBezTo>
                  <a:cubicBezTo>
                    <a:pt x="4" y="0"/>
                    <a:pt x="5" y="0"/>
                    <a:pt x="5" y="0"/>
                  </a:cubicBezTo>
                  <a:cubicBezTo>
                    <a:pt x="5" y="0"/>
                    <a:pt x="5" y="1"/>
                    <a:pt x="5" y="1"/>
                  </a:cubicBezTo>
                  <a:cubicBezTo>
                    <a:pt x="5" y="1"/>
                    <a:pt x="5" y="2"/>
                    <a:pt x="5" y="2"/>
                  </a:cubicBezTo>
                  <a:cubicBezTo>
                    <a:pt x="4" y="2"/>
                    <a:pt x="4" y="2"/>
                    <a:pt x="4" y="2"/>
                  </a:cubicBezTo>
                  <a:cubicBezTo>
                    <a:pt x="4" y="2"/>
                    <a:pt x="4" y="3"/>
                    <a:pt x="4" y="3"/>
                  </a:cubicBezTo>
                  <a:cubicBezTo>
                    <a:pt x="4" y="3"/>
                    <a:pt x="4" y="3"/>
                    <a:pt x="4" y="3"/>
                  </a:cubicBezTo>
                  <a:cubicBezTo>
                    <a:pt x="4" y="4"/>
                    <a:pt x="4" y="4"/>
                    <a:pt x="4" y="4"/>
                  </a:cubicBezTo>
                  <a:cubicBezTo>
                    <a:pt x="4" y="5"/>
                    <a:pt x="4" y="5"/>
                    <a:pt x="4" y="5"/>
                  </a:cubicBezTo>
                  <a:cubicBezTo>
                    <a:pt x="4" y="5"/>
                    <a:pt x="4" y="5"/>
                    <a:pt x="4" y="6"/>
                  </a:cubicBezTo>
                  <a:cubicBezTo>
                    <a:pt x="4" y="6"/>
                    <a:pt x="4" y="6"/>
                    <a:pt x="4" y="7"/>
                  </a:cubicBezTo>
                  <a:cubicBezTo>
                    <a:pt x="4" y="7"/>
                    <a:pt x="4" y="7"/>
                    <a:pt x="4" y="7"/>
                  </a:cubicBezTo>
                  <a:cubicBezTo>
                    <a:pt x="4" y="7"/>
                    <a:pt x="4" y="7"/>
                    <a:pt x="4" y="8"/>
                  </a:cubicBezTo>
                  <a:cubicBezTo>
                    <a:pt x="4" y="8"/>
                    <a:pt x="4" y="8"/>
                    <a:pt x="4" y="8"/>
                  </a:cubicBezTo>
                  <a:cubicBezTo>
                    <a:pt x="4" y="8"/>
                    <a:pt x="4" y="8"/>
                    <a:pt x="4" y="9"/>
                  </a:cubicBezTo>
                  <a:cubicBezTo>
                    <a:pt x="4" y="9"/>
                    <a:pt x="4" y="10"/>
                    <a:pt x="4" y="10"/>
                  </a:cubicBezTo>
                  <a:cubicBezTo>
                    <a:pt x="4" y="10"/>
                    <a:pt x="4" y="10"/>
                    <a:pt x="4" y="11"/>
                  </a:cubicBezTo>
                  <a:cubicBezTo>
                    <a:pt x="4" y="11"/>
                    <a:pt x="4" y="11"/>
                    <a:pt x="4" y="11"/>
                  </a:cubicBezTo>
                  <a:cubicBezTo>
                    <a:pt x="4" y="10"/>
                    <a:pt x="4" y="10"/>
                    <a:pt x="4" y="9"/>
                  </a:cubicBezTo>
                  <a:cubicBezTo>
                    <a:pt x="4" y="9"/>
                    <a:pt x="5" y="8"/>
                    <a:pt x="5" y="8"/>
                  </a:cubicBezTo>
                  <a:cubicBezTo>
                    <a:pt x="5" y="8"/>
                    <a:pt x="5" y="8"/>
                    <a:pt x="6" y="8"/>
                  </a:cubicBezTo>
                  <a:cubicBezTo>
                    <a:pt x="6" y="8"/>
                    <a:pt x="6" y="8"/>
                    <a:pt x="6" y="8"/>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8" y="7"/>
                    <a:pt x="8" y="8"/>
                    <a:pt x="8" y="8"/>
                  </a:cubicBezTo>
                  <a:cubicBezTo>
                    <a:pt x="8" y="8"/>
                    <a:pt x="8" y="8"/>
                    <a:pt x="9" y="8"/>
                  </a:cubicBezTo>
                  <a:cubicBezTo>
                    <a:pt x="9" y="8"/>
                    <a:pt x="9" y="8"/>
                    <a:pt x="9" y="8"/>
                  </a:cubicBezTo>
                  <a:cubicBezTo>
                    <a:pt x="9" y="8"/>
                    <a:pt x="9" y="8"/>
                    <a:pt x="9" y="8"/>
                  </a:cubicBezTo>
                  <a:cubicBezTo>
                    <a:pt x="9" y="8"/>
                    <a:pt x="10" y="8"/>
                    <a:pt x="10" y="8"/>
                  </a:cubicBezTo>
                  <a:cubicBezTo>
                    <a:pt x="10" y="8"/>
                    <a:pt x="10" y="8"/>
                    <a:pt x="10" y="7"/>
                  </a:cubicBezTo>
                  <a:cubicBezTo>
                    <a:pt x="10" y="7"/>
                    <a:pt x="10" y="6"/>
                    <a:pt x="10" y="6"/>
                  </a:cubicBezTo>
                  <a:cubicBezTo>
                    <a:pt x="10" y="6"/>
                    <a:pt x="10" y="6"/>
                    <a:pt x="10" y="6"/>
                  </a:cubicBezTo>
                  <a:cubicBezTo>
                    <a:pt x="10" y="6"/>
                    <a:pt x="10" y="5"/>
                    <a:pt x="10" y="5"/>
                  </a:cubicBezTo>
                  <a:cubicBezTo>
                    <a:pt x="10" y="5"/>
                    <a:pt x="10" y="5"/>
                    <a:pt x="10" y="5"/>
                  </a:cubicBezTo>
                  <a:cubicBezTo>
                    <a:pt x="10" y="5"/>
                    <a:pt x="10" y="5"/>
                    <a:pt x="10" y="4"/>
                  </a:cubicBezTo>
                  <a:cubicBezTo>
                    <a:pt x="10" y="4"/>
                    <a:pt x="10" y="4"/>
                    <a:pt x="10" y="4"/>
                  </a:cubicBezTo>
                  <a:cubicBezTo>
                    <a:pt x="10" y="4"/>
                    <a:pt x="10" y="4"/>
                    <a:pt x="10" y="4"/>
                  </a:cubicBezTo>
                  <a:cubicBezTo>
                    <a:pt x="10" y="3"/>
                    <a:pt x="10" y="3"/>
                    <a:pt x="10" y="3"/>
                  </a:cubicBezTo>
                  <a:cubicBezTo>
                    <a:pt x="10" y="3"/>
                    <a:pt x="11" y="3"/>
                    <a:pt x="11" y="3"/>
                  </a:cubicBezTo>
                  <a:cubicBezTo>
                    <a:pt x="11" y="3"/>
                    <a:pt x="11" y="3"/>
                    <a:pt x="12" y="3"/>
                  </a:cubicBezTo>
                  <a:cubicBezTo>
                    <a:pt x="12" y="3"/>
                    <a:pt x="12" y="3"/>
                    <a:pt x="13" y="3"/>
                  </a:cubicBezTo>
                  <a:cubicBezTo>
                    <a:pt x="13" y="4"/>
                    <a:pt x="13" y="4"/>
                    <a:pt x="13" y="4"/>
                  </a:cubicBezTo>
                  <a:cubicBezTo>
                    <a:pt x="13" y="4"/>
                    <a:pt x="13" y="4"/>
                    <a:pt x="13" y="4"/>
                  </a:cubicBezTo>
                  <a:cubicBezTo>
                    <a:pt x="14" y="4"/>
                    <a:pt x="14" y="4"/>
                    <a:pt x="14" y="5"/>
                  </a:cubicBezTo>
                  <a:cubicBezTo>
                    <a:pt x="14" y="5"/>
                    <a:pt x="14" y="5"/>
                    <a:pt x="15" y="5"/>
                  </a:cubicBezTo>
                  <a:cubicBezTo>
                    <a:pt x="15" y="5"/>
                    <a:pt x="15" y="5"/>
                    <a:pt x="15" y="5"/>
                  </a:cubicBezTo>
                  <a:cubicBezTo>
                    <a:pt x="15" y="5"/>
                    <a:pt x="15" y="5"/>
                    <a:pt x="15" y="5"/>
                  </a:cubicBezTo>
                  <a:cubicBezTo>
                    <a:pt x="15" y="5"/>
                    <a:pt x="15" y="6"/>
                    <a:pt x="15" y="6"/>
                  </a:cubicBezTo>
                  <a:cubicBezTo>
                    <a:pt x="16" y="6"/>
                    <a:pt x="16" y="6"/>
                    <a:pt x="16" y="6"/>
                  </a:cubicBezTo>
                  <a:cubicBezTo>
                    <a:pt x="16" y="7"/>
                    <a:pt x="16" y="7"/>
                    <a:pt x="17" y="7"/>
                  </a:cubicBezTo>
                  <a:cubicBezTo>
                    <a:pt x="17" y="7"/>
                    <a:pt x="17" y="7"/>
                    <a:pt x="17" y="7"/>
                  </a:cubicBezTo>
                  <a:cubicBezTo>
                    <a:pt x="17" y="8"/>
                    <a:pt x="18" y="8"/>
                    <a:pt x="18" y="8"/>
                  </a:cubicBezTo>
                  <a:cubicBezTo>
                    <a:pt x="18" y="8"/>
                    <a:pt x="18" y="8"/>
                    <a:pt x="18" y="8"/>
                  </a:cubicBezTo>
                  <a:cubicBezTo>
                    <a:pt x="19" y="8"/>
                    <a:pt x="19" y="8"/>
                    <a:pt x="19" y="9"/>
                  </a:cubicBezTo>
                  <a:cubicBezTo>
                    <a:pt x="19" y="9"/>
                    <a:pt x="19" y="9"/>
                    <a:pt x="19" y="9"/>
                  </a:cubicBezTo>
                  <a:cubicBezTo>
                    <a:pt x="20" y="9"/>
                    <a:pt x="20" y="10"/>
                    <a:pt x="20" y="10"/>
                  </a:cubicBezTo>
                  <a:cubicBezTo>
                    <a:pt x="20" y="10"/>
                    <a:pt x="21" y="10"/>
                    <a:pt x="21" y="10"/>
                  </a:cubicBezTo>
                  <a:cubicBezTo>
                    <a:pt x="21" y="10"/>
                    <a:pt x="21" y="10"/>
                    <a:pt x="22" y="11"/>
                  </a:cubicBezTo>
                  <a:cubicBezTo>
                    <a:pt x="22" y="11"/>
                    <a:pt x="22" y="11"/>
                    <a:pt x="22" y="11"/>
                  </a:cubicBezTo>
                  <a:cubicBezTo>
                    <a:pt x="23" y="11"/>
                    <a:pt x="23" y="11"/>
                    <a:pt x="23" y="12"/>
                  </a:cubicBezTo>
                  <a:cubicBezTo>
                    <a:pt x="23" y="12"/>
                    <a:pt x="23" y="12"/>
                    <a:pt x="23" y="12"/>
                  </a:cubicBezTo>
                  <a:cubicBezTo>
                    <a:pt x="24" y="12"/>
                    <a:pt x="24" y="12"/>
                    <a:pt x="24" y="12"/>
                  </a:cubicBezTo>
                  <a:cubicBezTo>
                    <a:pt x="24" y="12"/>
                    <a:pt x="24" y="12"/>
                    <a:pt x="24" y="13"/>
                  </a:cubicBezTo>
                  <a:cubicBezTo>
                    <a:pt x="25" y="13"/>
                    <a:pt x="25" y="13"/>
                    <a:pt x="25" y="13"/>
                  </a:cubicBezTo>
                  <a:cubicBezTo>
                    <a:pt x="25" y="13"/>
                    <a:pt x="25" y="13"/>
                    <a:pt x="25" y="13"/>
                  </a:cubicBezTo>
                  <a:cubicBezTo>
                    <a:pt x="25" y="13"/>
                    <a:pt x="25" y="14"/>
                    <a:pt x="25" y="14"/>
                  </a:cubicBezTo>
                  <a:cubicBezTo>
                    <a:pt x="26" y="14"/>
                    <a:pt x="26" y="14"/>
                    <a:pt x="26" y="14"/>
                  </a:cubicBezTo>
                  <a:cubicBezTo>
                    <a:pt x="26" y="14"/>
                    <a:pt x="26" y="14"/>
                    <a:pt x="26" y="14"/>
                  </a:cubicBezTo>
                  <a:cubicBezTo>
                    <a:pt x="26" y="15"/>
                    <a:pt x="26" y="15"/>
                    <a:pt x="26" y="15"/>
                  </a:cubicBezTo>
                  <a:cubicBezTo>
                    <a:pt x="26" y="15"/>
                    <a:pt x="26" y="15"/>
                    <a:pt x="26" y="15"/>
                  </a:cubicBezTo>
                  <a:cubicBezTo>
                    <a:pt x="26" y="15"/>
                    <a:pt x="26" y="15"/>
                    <a:pt x="27" y="15"/>
                  </a:cubicBezTo>
                  <a:cubicBezTo>
                    <a:pt x="27" y="15"/>
                    <a:pt x="27" y="16"/>
                    <a:pt x="27" y="16"/>
                  </a:cubicBezTo>
                  <a:cubicBezTo>
                    <a:pt x="27" y="16"/>
                    <a:pt x="27" y="17"/>
                    <a:pt x="27" y="17"/>
                  </a:cubicBezTo>
                  <a:cubicBezTo>
                    <a:pt x="27" y="17"/>
                    <a:pt x="27" y="18"/>
                    <a:pt x="27" y="18"/>
                  </a:cubicBezTo>
                  <a:cubicBezTo>
                    <a:pt x="27" y="19"/>
                    <a:pt x="27" y="20"/>
                    <a:pt x="26" y="20"/>
                  </a:cubicBezTo>
                  <a:cubicBezTo>
                    <a:pt x="26" y="20"/>
                    <a:pt x="25" y="20"/>
                    <a:pt x="25" y="20"/>
                  </a:cubicBezTo>
                  <a:cubicBezTo>
                    <a:pt x="25" y="20"/>
                    <a:pt x="25" y="20"/>
                    <a:pt x="25" y="20"/>
                  </a:cubicBezTo>
                  <a:cubicBezTo>
                    <a:pt x="25" y="21"/>
                    <a:pt x="24" y="21"/>
                    <a:pt x="24" y="21"/>
                  </a:cubicBezTo>
                  <a:cubicBezTo>
                    <a:pt x="24" y="21"/>
                    <a:pt x="24" y="21"/>
                    <a:pt x="24" y="21"/>
                  </a:cubicBezTo>
                  <a:cubicBezTo>
                    <a:pt x="24" y="21"/>
                    <a:pt x="24" y="21"/>
                    <a:pt x="24" y="21"/>
                  </a:cubicBezTo>
                  <a:cubicBezTo>
                    <a:pt x="24" y="21"/>
                    <a:pt x="24" y="21"/>
                    <a:pt x="24" y="21"/>
                  </a:cubicBezTo>
                  <a:cubicBezTo>
                    <a:pt x="24" y="22"/>
                    <a:pt x="25" y="22"/>
                    <a:pt x="25" y="23"/>
                  </a:cubicBezTo>
                  <a:cubicBezTo>
                    <a:pt x="25" y="23"/>
                    <a:pt x="25" y="23"/>
                    <a:pt x="25" y="23"/>
                  </a:cubicBezTo>
                  <a:cubicBezTo>
                    <a:pt x="25" y="23"/>
                    <a:pt x="25" y="23"/>
                    <a:pt x="25" y="24"/>
                  </a:cubicBezTo>
                  <a:cubicBezTo>
                    <a:pt x="25" y="24"/>
                    <a:pt x="25" y="24"/>
                    <a:pt x="25" y="24"/>
                  </a:cubicBezTo>
                  <a:cubicBezTo>
                    <a:pt x="25" y="24"/>
                    <a:pt x="25" y="25"/>
                    <a:pt x="25" y="25"/>
                  </a:cubicBezTo>
                  <a:cubicBezTo>
                    <a:pt x="25" y="25"/>
                    <a:pt x="25" y="25"/>
                    <a:pt x="25" y="25"/>
                  </a:cubicBezTo>
                  <a:cubicBezTo>
                    <a:pt x="25" y="26"/>
                    <a:pt x="25" y="26"/>
                    <a:pt x="25" y="26"/>
                  </a:cubicBezTo>
                  <a:cubicBezTo>
                    <a:pt x="25" y="26"/>
                    <a:pt x="25" y="26"/>
                    <a:pt x="25" y="26"/>
                  </a:cubicBezTo>
                  <a:cubicBezTo>
                    <a:pt x="25" y="26"/>
                    <a:pt x="25" y="27"/>
                    <a:pt x="25" y="27"/>
                  </a:cubicBezTo>
                  <a:cubicBezTo>
                    <a:pt x="25" y="27"/>
                    <a:pt x="25" y="27"/>
                    <a:pt x="25" y="27"/>
                  </a:cubicBezTo>
                  <a:cubicBezTo>
                    <a:pt x="25" y="28"/>
                    <a:pt x="25" y="28"/>
                    <a:pt x="25" y="29"/>
                  </a:cubicBezTo>
                  <a:cubicBezTo>
                    <a:pt x="25" y="29"/>
                    <a:pt x="25" y="29"/>
                    <a:pt x="24" y="29"/>
                  </a:cubicBezTo>
                  <a:cubicBezTo>
                    <a:pt x="24" y="29"/>
                    <a:pt x="24" y="29"/>
                    <a:pt x="24" y="29"/>
                  </a:cubicBezTo>
                  <a:cubicBezTo>
                    <a:pt x="24" y="29"/>
                    <a:pt x="23" y="29"/>
                    <a:pt x="23" y="29"/>
                  </a:cubicBezTo>
                  <a:cubicBezTo>
                    <a:pt x="23" y="29"/>
                    <a:pt x="23" y="29"/>
                    <a:pt x="23" y="29"/>
                  </a:cubicBezTo>
                  <a:cubicBezTo>
                    <a:pt x="23" y="29"/>
                    <a:pt x="22" y="29"/>
                    <a:pt x="22" y="28"/>
                  </a:cubicBezTo>
                  <a:cubicBezTo>
                    <a:pt x="22" y="28"/>
                    <a:pt x="22" y="28"/>
                    <a:pt x="22" y="28"/>
                  </a:cubicBezTo>
                  <a:cubicBezTo>
                    <a:pt x="22" y="27"/>
                    <a:pt x="22" y="27"/>
                    <a:pt x="22" y="27"/>
                  </a:cubicBezTo>
                  <a:cubicBezTo>
                    <a:pt x="22" y="27"/>
                    <a:pt x="22" y="27"/>
                    <a:pt x="22" y="27"/>
                  </a:cubicBezTo>
                  <a:cubicBezTo>
                    <a:pt x="22" y="26"/>
                    <a:pt x="21" y="26"/>
                    <a:pt x="21" y="26"/>
                  </a:cubicBezTo>
                  <a:cubicBezTo>
                    <a:pt x="21" y="25"/>
                    <a:pt x="21" y="25"/>
                    <a:pt x="21" y="25"/>
                  </a:cubicBezTo>
                  <a:cubicBezTo>
                    <a:pt x="21" y="25"/>
                    <a:pt x="20" y="25"/>
                    <a:pt x="20" y="25"/>
                  </a:cubicBezTo>
                  <a:cubicBezTo>
                    <a:pt x="20" y="24"/>
                    <a:pt x="20" y="24"/>
                    <a:pt x="20" y="24"/>
                  </a:cubicBezTo>
                  <a:cubicBezTo>
                    <a:pt x="20" y="24"/>
                    <a:pt x="20" y="24"/>
                    <a:pt x="20" y="24"/>
                  </a:cubicBezTo>
                  <a:cubicBezTo>
                    <a:pt x="20" y="23"/>
                    <a:pt x="20" y="23"/>
                    <a:pt x="19" y="23"/>
                  </a:cubicBezTo>
                  <a:cubicBezTo>
                    <a:pt x="19" y="23"/>
                    <a:pt x="19" y="23"/>
                    <a:pt x="19" y="23"/>
                  </a:cubicBezTo>
                  <a:cubicBezTo>
                    <a:pt x="19" y="23"/>
                    <a:pt x="19" y="23"/>
                    <a:pt x="19" y="23"/>
                  </a:cubicBezTo>
                  <a:cubicBezTo>
                    <a:pt x="19" y="22"/>
                    <a:pt x="19" y="22"/>
                    <a:pt x="19" y="22"/>
                  </a:cubicBezTo>
                  <a:cubicBezTo>
                    <a:pt x="19" y="22"/>
                    <a:pt x="19" y="22"/>
                    <a:pt x="19" y="22"/>
                  </a:cubicBezTo>
                  <a:cubicBezTo>
                    <a:pt x="19" y="22"/>
                    <a:pt x="18" y="22"/>
                    <a:pt x="18" y="22"/>
                  </a:cubicBezTo>
                  <a:cubicBezTo>
                    <a:pt x="18" y="22"/>
                    <a:pt x="18" y="21"/>
                    <a:pt x="18" y="21"/>
                  </a:cubicBezTo>
                  <a:cubicBezTo>
                    <a:pt x="18" y="21"/>
                    <a:pt x="18" y="21"/>
                    <a:pt x="18" y="21"/>
                  </a:cubicBezTo>
                  <a:cubicBezTo>
                    <a:pt x="17" y="20"/>
                    <a:pt x="17" y="20"/>
                    <a:pt x="17" y="20"/>
                  </a:cubicBezTo>
                  <a:cubicBezTo>
                    <a:pt x="17" y="19"/>
                    <a:pt x="16" y="19"/>
                    <a:pt x="16" y="19"/>
                  </a:cubicBezTo>
                  <a:cubicBezTo>
                    <a:pt x="16" y="19"/>
                    <a:pt x="16" y="19"/>
                    <a:pt x="16" y="19"/>
                  </a:cubicBezTo>
                  <a:cubicBezTo>
                    <a:pt x="16" y="19"/>
                    <a:pt x="16" y="18"/>
                    <a:pt x="15" y="18"/>
                  </a:cubicBezTo>
                  <a:cubicBezTo>
                    <a:pt x="15" y="18"/>
                    <a:pt x="15" y="18"/>
                    <a:pt x="15" y="18"/>
                  </a:cubicBezTo>
                  <a:cubicBezTo>
                    <a:pt x="15" y="18"/>
                    <a:pt x="15" y="17"/>
                    <a:pt x="15" y="17"/>
                  </a:cubicBezTo>
                  <a:cubicBezTo>
                    <a:pt x="15" y="17"/>
                    <a:pt x="14" y="17"/>
                    <a:pt x="14" y="17"/>
                  </a:cubicBezTo>
                  <a:cubicBezTo>
                    <a:pt x="14" y="17"/>
                    <a:pt x="14" y="17"/>
                    <a:pt x="14" y="16"/>
                  </a:cubicBezTo>
                  <a:cubicBezTo>
                    <a:pt x="14" y="16"/>
                    <a:pt x="14" y="16"/>
                    <a:pt x="14" y="16"/>
                  </a:cubicBezTo>
                  <a:cubicBezTo>
                    <a:pt x="14" y="16"/>
                    <a:pt x="14" y="16"/>
                    <a:pt x="14" y="16"/>
                  </a:cubicBezTo>
                  <a:cubicBezTo>
                    <a:pt x="14" y="16"/>
                    <a:pt x="13" y="16"/>
                    <a:pt x="13" y="16"/>
                  </a:cubicBezTo>
                  <a:cubicBezTo>
                    <a:pt x="13" y="16"/>
                    <a:pt x="13" y="16"/>
                    <a:pt x="13" y="15"/>
                  </a:cubicBezTo>
                  <a:cubicBezTo>
                    <a:pt x="13" y="15"/>
                    <a:pt x="13" y="15"/>
                    <a:pt x="13" y="15"/>
                  </a:cubicBezTo>
                  <a:cubicBezTo>
                    <a:pt x="13" y="15"/>
                    <a:pt x="13" y="15"/>
                    <a:pt x="13" y="15"/>
                  </a:cubicBezTo>
                  <a:cubicBezTo>
                    <a:pt x="13" y="15"/>
                    <a:pt x="13" y="15"/>
                    <a:pt x="12" y="14"/>
                  </a:cubicBezTo>
                  <a:cubicBezTo>
                    <a:pt x="12" y="14"/>
                    <a:pt x="12" y="14"/>
                    <a:pt x="12" y="14"/>
                  </a:cubicBezTo>
                  <a:cubicBezTo>
                    <a:pt x="12" y="14"/>
                    <a:pt x="12" y="14"/>
                    <a:pt x="12" y="14"/>
                  </a:cubicBezTo>
                  <a:cubicBezTo>
                    <a:pt x="12" y="14"/>
                    <a:pt x="12" y="14"/>
                    <a:pt x="12" y="14"/>
                  </a:cubicBezTo>
                  <a:cubicBezTo>
                    <a:pt x="12" y="14"/>
                    <a:pt x="12" y="15"/>
                    <a:pt x="12" y="15"/>
                  </a:cubicBezTo>
                  <a:cubicBezTo>
                    <a:pt x="12" y="16"/>
                    <a:pt x="12" y="16"/>
                    <a:pt x="12" y="16"/>
                  </a:cubicBezTo>
                  <a:cubicBezTo>
                    <a:pt x="12" y="16"/>
                    <a:pt x="12" y="16"/>
                    <a:pt x="12" y="16"/>
                  </a:cubicBezTo>
                  <a:cubicBezTo>
                    <a:pt x="12" y="16"/>
                    <a:pt x="12" y="16"/>
                    <a:pt x="13" y="17"/>
                  </a:cubicBezTo>
                  <a:cubicBezTo>
                    <a:pt x="13" y="17"/>
                    <a:pt x="12" y="17"/>
                    <a:pt x="13" y="18"/>
                  </a:cubicBezTo>
                  <a:cubicBezTo>
                    <a:pt x="13" y="18"/>
                    <a:pt x="13" y="18"/>
                    <a:pt x="13" y="18"/>
                  </a:cubicBezTo>
                  <a:cubicBezTo>
                    <a:pt x="13" y="18"/>
                    <a:pt x="13" y="18"/>
                    <a:pt x="13" y="19"/>
                  </a:cubicBezTo>
                  <a:cubicBezTo>
                    <a:pt x="13" y="19"/>
                    <a:pt x="13" y="19"/>
                    <a:pt x="13" y="20"/>
                  </a:cubicBezTo>
                  <a:cubicBezTo>
                    <a:pt x="13" y="20"/>
                    <a:pt x="13" y="20"/>
                    <a:pt x="13" y="21"/>
                  </a:cubicBezTo>
                  <a:cubicBezTo>
                    <a:pt x="13" y="21"/>
                    <a:pt x="13" y="21"/>
                    <a:pt x="14" y="21"/>
                  </a:cubicBezTo>
                  <a:cubicBezTo>
                    <a:pt x="14" y="21"/>
                    <a:pt x="13" y="21"/>
                    <a:pt x="14" y="21"/>
                  </a:cubicBezTo>
                  <a:cubicBezTo>
                    <a:pt x="14" y="22"/>
                    <a:pt x="14" y="22"/>
                    <a:pt x="14" y="22"/>
                  </a:cubicBezTo>
                  <a:cubicBezTo>
                    <a:pt x="15" y="22"/>
                    <a:pt x="15" y="22"/>
                    <a:pt x="15" y="22"/>
                  </a:cubicBezTo>
                  <a:cubicBezTo>
                    <a:pt x="15" y="22"/>
                    <a:pt x="15" y="22"/>
                    <a:pt x="15" y="22"/>
                  </a:cubicBezTo>
                  <a:cubicBezTo>
                    <a:pt x="15" y="22"/>
                    <a:pt x="15" y="22"/>
                    <a:pt x="15" y="22"/>
                  </a:cubicBezTo>
                  <a:cubicBezTo>
                    <a:pt x="16" y="22"/>
                    <a:pt x="16" y="22"/>
                    <a:pt x="16" y="22"/>
                  </a:cubicBezTo>
                  <a:cubicBezTo>
                    <a:pt x="16" y="22"/>
                    <a:pt x="18" y="23"/>
                    <a:pt x="18" y="24"/>
                  </a:cubicBezTo>
                  <a:cubicBezTo>
                    <a:pt x="18" y="24"/>
                    <a:pt x="18" y="24"/>
                    <a:pt x="18" y="25"/>
                  </a:cubicBezTo>
                  <a:cubicBezTo>
                    <a:pt x="18" y="25"/>
                    <a:pt x="18" y="25"/>
                    <a:pt x="18" y="25"/>
                  </a:cubicBezTo>
                  <a:cubicBezTo>
                    <a:pt x="18" y="25"/>
                    <a:pt x="17" y="25"/>
                    <a:pt x="17" y="25"/>
                  </a:cubicBezTo>
                  <a:cubicBezTo>
                    <a:pt x="17" y="25"/>
                    <a:pt x="17" y="25"/>
                    <a:pt x="17" y="26"/>
                  </a:cubicBezTo>
                  <a:cubicBezTo>
                    <a:pt x="17" y="26"/>
                    <a:pt x="17" y="26"/>
                    <a:pt x="16" y="26"/>
                  </a:cubicBezTo>
                  <a:cubicBezTo>
                    <a:pt x="16" y="26"/>
                    <a:pt x="16" y="26"/>
                    <a:pt x="16" y="26"/>
                  </a:cubicBezTo>
                  <a:cubicBezTo>
                    <a:pt x="16" y="26"/>
                    <a:pt x="16" y="26"/>
                    <a:pt x="16" y="26"/>
                  </a:cubicBezTo>
                  <a:cubicBezTo>
                    <a:pt x="16" y="26"/>
                    <a:pt x="15" y="26"/>
                    <a:pt x="15" y="26"/>
                  </a:cubicBezTo>
                  <a:cubicBezTo>
                    <a:pt x="15" y="26"/>
                    <a:pt x="15" y="26"/>
                    <a:pt x="15" y="26"/>
                  </a:cubicBezTo>
                  <a:cubicBezTo>
                    <a:pt x="15" y="27"/>
                    <a:pt x="15" y="27"/>
                    <a:pt x="15" y="27"/>
                  </a:cubicBezTo>
                  <a:cubicBezTo>
                    <a:pt x="15" y="27"/>
                    <a:pt x="15" y="27"/>
                    <a:pt x="16" y="27"/>
                  </a:cubicBezTo>
                  <a:cubicBezTo>
                    <a:pt x="16" y="28"/>
                    <a:pt x="16" y="28"/>
                    <a:pt x="16" y="28"/>
                  </a:cubicBezTo>
                  <a:cubicBezTo>
                    <a:pt x="16" y="28"/>
                    <a:pt x="16" y="29"/>
                    <a:pt x="16" y="29"/>
                  </a:cubicBezTo>
                  <a:cubicBezTo>
                    <a:pt x="16" y="29"/>
                    <a:pt x="17" y="29"/>
                    <a:pt x="17" y="29"/>
                  </a:cubicBezTo>
                  <a:cubicBezTo>
                    <a:pt x="17" y="29"/>
                    <a:pt x="17" y="29"/>
                    <a:pt x="17" y="29"/>
                  </a:cubicBezTo>
                  <a:cubicBezTo>
                    <a:pt x="17" y="29"/>
                    <a:pt x="17" y="29"/>
                    <a:pt x="17" y="30"/>
                  </a:cubicBezTo>
                  <a:cubicBezTo>
                    <a:pt x="17" y="30"/>
                    <a:pt x="17" y="30"/>
                    <a:pt x="18" y="30"/>
                  </a:cubicBezTo>
                  <a:cubicBezTo>
                    <a:pt x="18" y="30"/>
                    <a:pt x="18" y="30"/>
                    <a:pt x="18" y="30"/>
                  </a:cubicBezTo>
                  <a:cubicBezTo>
                    <a:pt x="18" y="30"/>
                    <a:pt x="18" y="30"/>
                    <a:pt x="18" y="30"/>
                  </a:cubicBezTo>
                  <a:cubicBezTo>
                    <a:pt x="19" y="30"/>
                    <a:pt x="19" y="30"/>
                    <a:pt x="19" y="31"/>
                  </a:cubicBezTo>
                  <a:cubicBezTo>
                    <a:pt x="19" y="31"/>
                    <a:pt x="19" y="31"/>
                    <a:pt x="19" y="31"/>
                  </a:cubicBezTo>
                  <a:cubicBezTo>
                    <a:pt x="20" y="31"/>
                    <a:pt x="20" y="31"/>
                    <a:pt x="20" y="31"/>
                  </a:cubicBezTo>
                  <a:cubicBezTo>
                    <a:pt x="20" y="31"/>
                    <a:pt x="20" y="31"/>
                    <a:pt x="20" y="31"/>
                  </a:cubicBezTo>
                  <a:cubicBezTo>
                    <a:pt x="20" y="31"/>
                    <a:pt x="21" y="31"/>
                    <a:pt x="21" y="31"/>
                  </a:cubicBezTo>
                  <a:cubicBezTo>
                    <a:pt x="21" y="31"/>
                    <a:pt x="21" y="31"/>
                    <a:pt x="22" y="31"/>
                  </a:cubicBezTo>
                  <a:cubicBezTo>
                    <a:pt x="22" y="31"/>
                    <a:pt x="22" y="32"/>
                    <a:pt x="22" y="32"/>
                  </a:cubicBezTo>
                  <a:cubicBezTo>
                    <a:pt x="22" y="32"/>
                    <a:pt x="22" y="32"/>
                    <a:pt x="21" y="33"/>
                  </a:cubicBezTo>
                  <a:cubicBezTo>
                    <a:pt x="21" y="33"/>
                    <a:pt x="21" y="33"/>
                    <a:pt x="21" y="33"/>
                  </a:cubicBezTo>
                  <a:cubicBezTo>
                    <a:pt x="21" y="33"/>
                    <a:pt x="20" y="33"/>
                    <a:pt x="20" y="33"/>
                  </a:cubicBezTo>
                  <a:cubicBezTo>
                    <a:pt x="20" y="33"/>
                    <a:pt x="20" y="34"/>
                    <a:pt x="19" y="34"/>
                  </a:cubicBezTo>
                  <a:cubicBezTo>
                    <a:pt x="19" y="34"/>
                    <a:pt x="19" y="34"/>
                    <a:pt x="19" y="34"/>
                  </a:cubicBezTo>
                  <a:cubicBezTo>
                    <a:pt x="19" y="34"/>
                    <a:pt x="19" y="34"/>
                    <a:pt x="18" y="34"/>
                  </a:cubicBezTo>
                  <a:cubicBezTo>
                    <a:pt x="18" y="34"/>
                    <a:pt x="18" y="34"/>
                    <a:pt x="18" y="34"/>
                  </a:cubicBezTo>
                  <a:cubicBezTo>
                    <a:pt x="18" y="34"/>
                    <a:pt x="18" y="34"/>
                    <a:pt x="18" y="34"/>
                  </a:cubicBezTo>
                  <a:cubicBezTo>
                    <a:pt x="18" y="34"/>
                    <a:pt x="17" y="34"/>
                    <a:pt x="17" y="34"/>
                  </a:cubicBezTo>
                  <a:cubicBezTo>
                    <a:pt x="17" y="34"/>
                    <a:pt x="16" y="34"/>
                    <a:pt x="16" y="34"/>
                  </a:cubicBezTo>
                  <a:cubicBezTo>
                    <a:pt x="16" y="34"/>
                    <a:pt x="16" y="34"/>
                    <a:pt x="16" y="34"/>
                  </a:cubicBezTo>
                  <a:cubicBezTo>
                    <a:pt x="16" y="34"/>
                    <a:pt x="15" y="34"/>
                    <a:pt x="15" y="34"/>
                  </a:cubicBezTo>
                  <a:cubicBezTo>
                    <a:pt x="15" y="34"/>
                    <a:pt x="15" y="34"/>
                    <a:pt x="15" y="34"/>
                  </a:cubicBezTo>
                  <a:cubicBezTo>
                    <a:pt x="15" y="34"/>
                    <a:pt x="15" y="34"/>
                    <a:pt x="15" y="34"/>
                  </a:cubicBezTo>
                  <a:cubicBezTo>
                    <a:pt x="15" y="34"/>
                    <a:pt x="14" y="34"/>
                    <a:pt x="14" y="34"/>
                  </a:cubicBezTo>
                  <a:cubicBezTo>
                    <a:pt x="14" y="34"/>
                    <a:pt x="14" y="34"/>
                    <a:pt x="14" y="34"/>
                  </a:cubicBezTo>
                  <a:cubicBezTo>
                    <a:pt x="13" y="34"/>
                    <a:pt x="13" y="33"/>
                    <a:pt x="13" y="33"/>
                  </a:cubicBezTo>
                  <a:cubicBezTo>
                    <a:pt x="13" y="33"/>
                    <a:pt x="13" y="33"/>
                    <a:pt x="12" y="33"/>
                  </a:cubicBezTo>
                  <a:cubicBezTo>
                    <a:pt x="12" y="33"/>
                    <a:pt x="12" y="33"/>
                    <a:pt x="12" y="33"/>
                  </a:cubicBezTo>
                  <a:cubicBezTo>
                    <a:pt x="12" y="32"/>
                    <a:pt x="12" y="32"/>
                    <a:pt x="12" y="31"/>
                  </a:cubicBezTo>
                  <a:cubicBezTo>
                    <a:pt x="12" y="31"/>
                    <a:pt x="12" y="31"/>
                    <a:pt x="12" y="31"/>
                  </a:cubicBezTo>
                  <a:cubicBezTo>
                    <a:pt x="12" y="30"/>
                    <a:pt x="13" y="30"/>
                    <a:pt x="13" y="30"/>
                  </a:cubicBezTo>
                  <a:cubicBezTo>
                    <a:pt x="13" y="30"/>
                    <a:pt x="13" y="30"/>
                    <a:pt x="13" y="30"/>
                  </a:cubicBezTo>
                  <a:cubicBezTo>
                    <a:pt x="13" y="30"/>
                    <a:pt x="13" y="30"/>
                    <a:pt x="14" y="30"/>
                  </a:cubicBezTo>
                  <a:cubicBezTo>
                    <a:pt x="14" y="30"/>
                    <a:pt x="14" y="30"/>
                    <a:pt x="14" y="30"/>
                  </a:cubicBezTo>
                  <a:cubicBezTo>
                    <a:pt x="14" y="30"/>
                    <a:pt x="14" y="30"/>
                    <a:pt x="14" y="30"/>
                  </a:cubicBezTo>
                  <a:cubicBezTo>
                    <a:pt x="14" y="30"/>
                    <a:pt x="13" y="29"/>
                    <a:pt x="13" y="29"/>
                  </a:cubicBezTo>
                  <a:cubicBezTo>
                    <a:pt x="13" y="29"/>
                    <a:pt x="13" y="28"/>
                    <a:pt x="13" y="28"/>
                  </a:cubicBezTo>
                  <a:cubicBezTo>
                    <a:pt x="12" y="28"/>
                    <a:pt x="12" y="27"/>
                    <a:pt x="12" y="27"/>
                  </a:cubicBezTo>
                  <a:cubicBezTo>
                    <a:pt x="12" y="27"/>
                    <a:pt x="12" y="27"/>
                    <a:pt x="12" y="27"/>
                  </a:cubicBezTo>
                  <a:cubicBezTo>
                    <a:pt x="12" y="27"/>
                    <a:pt x="12" y="26"/>
                    <a:pt x="12" y="26"/>
                  </a:cubicBezTo>
                  <a:cubicBezTo>
                    <a:pt x="11" y="26"/>
                    <a:pt x="11" y="26"/>
                    <a:pt x="11" y="26"/>
                  </a:cubicBezTo>
                  <a:cubicBezTo>
                    <a:pt x="11" y="26"/>
                    <a:pt x="11" y="26"/>
                    <a:pt x="11" y="26"/>
                  </a:cubicBezTo>
                  <a:cubicBezTo>
                    <a:pt x="11" y="25"/>
                    <a:pt x="11" y="25"/>
                    <a:pt x="11" y="24"/>
                  </a:cubicBezTo>
                  <a:cubicBezTo>
                    <a:pt x="10" y="24"/>
                    <a:pt x="10" y="24"/>
                    <a:pt x="9" y="24"/>
                  </a:cubicBezTo>
                  <a:cubicBezTo>
                    <a:pt x="9" y="24"/>
                    <a:pt x="9" y="24"/>
                    <a:pt x="9" y="24"/>
                  </a:cubicBezTo>
                  <a:cubicBezTo>
                    <a:pt x="9" y="24"/>
                    <a:pt x="9" y="24"/>
                    <a:pt x="8" y="23"/>
                  </a:cubicBezTo>
                  <a:cubicBezTo>
                    <a:pt x="8" y="23"/>
                    <a:pt x="8" y="23"/>
                    <a:pt x="8" y="23"/>
                  </a:cubicBezTo>
                  <a:cubicBezTo>
                    <a:pt x="8" y="23"/>
                    <a:pt x="7" y="23"/>
                    <a:pt x="7" y="23"/>
                  </a:cubicBezTo>
                  <a:cubicBezTo>
                    <a:pt x="7" y="23"/>
                    <a:pt x="6" y="23"/>
                    <a:pt x="6" y="22"/>
                  </a:cubicBezTo>
                  <a:cubicBezTo>
                    <a:pt x="6" y="22"/>
                    <a:pt x="5" y="22"/>
                    <a:pt x="5" y="22"/>
                  </a:cubicBezTo>
                  <a:cubicBezTo>
                    <a:pt x="5" y="22"/>
                    <a:pt x="5" y="22"/>
                    <a:pt x="5" y="22"/>
                  </a:cubicBezTo>
                  <a:cubicBezTo>
                    <a:pt x="5" y="22"/>
                    <a:pt x="5" y="22"/>
                    <a:pt x="5" y="22"/>
                  </a:cubicBezTo>
                  <a:cubicBezTo>
                    <a:pt x="4" y="22"/>
                    <a:pt x="5" y="22"/>
                    <a:pt x="4" y="22"/>
                  </a:cubicBezTo>
                  <a:cubicBezTo>
                    <a:pt x="4" y="22"/>
                    <a:pt x="4" y="23"/>
                    <a:pt x="4" y="23"/>
                  </a:cubicBezTo>
                  <a:cubicBezTo>
                    <a:pt x="4" y="23"/>
                    <a:pt x="4" y="24"/>
                    <a:pt x="3" y="24"/>
                  </a:cubicBezTo>
                  <a:cubicBezTo>
                    <a:pt x="3" y="24"/>
                    <a:pt x="3" y="24"/>
                    <a:pt x="3" y="24"/>
                  </a:cubicBezTo>
                  <a:cubicBezTo>
                    <a:pt x="3" y="24"/>
                    <a:pt x="3" y="24"/>
                    <a:pt x="3" y="24"/>
                  </a:cubicBezTo>
                  <a:cubicBezTo>
                    <a:pt x="2" y="24"/>
                    <a:pt x="2" y="24"/>
                    <a:pt x="2" y="23"/>
                  </a:cubicBezTo>
                  <a:cubicBezTo>
                    <a:pt x="2" y="23"/>
                    <a:pt x="2" y="23"/>
                    <a:pt x="2" y="23"/>
                  </a:cubicBezTo>
                  <a:cubicBezTo>
                    <a:pt x="2" y="23"/>
                    <a:pt x="2" y="23"/>
                    <a:pt x="2" y="23"/>
                  </a:cubicBezTo>
                  <a:cubicBezTo>
                    <a:pt x="2" y="23"/>
                    <a:pt x="1" y="23"/>
                    <a:pt x="1" y="23"/>
                  </a:cubicBezTo>
                  <a:cubicBezTo>
                    <a:pt x="1" y="23"/>
                    <a:pt x="1" y="22"/>
                    <a:pt x="1" y="22"/>
                  </a:cubicBezTo>
                  <a:cubicBezTo>
                    <a:pt x="1" y="22"/>
                    <a:pt x="1" y="22"/>
                    <a:pt x="1" y="22"/>
                  </a:cubicBezTo>
                  <a:cubicBezTo>
                    <a:pt x="1" y="22"/>
                    <a:pt x="1" y="21"/>
                    <a:pt x="1" y="21"/>
                  </a:cubicBezTo>
                  <a:cubicBezTo>
                    <a:pt x="1" y="20"/>
                    <a:pt x="1" y="20"/>
                    <a:pt x="1" y="20"/>
                  </a:cubicBezTo>
                  <a:cubicBezTo>
                    <a:pt x="1" y="20"/>
                    <a:pt x="1" y="20"/>
                    <a:pt x="1" y="19"/>
                  </a:cubicBezTo>
                  <a:cubicBezTo>
                    <a:pt x="1" y="19"/>
                    <a:pt x="1" y="19"/>
                    <a:pt x="1" y="19"/>
                  </a:cubicBezTo>
                  <a:cubicBezTo>
                    <a:pt x="1" y="19"/>
                    <a:pt x="1" y="19"/>
                    <a:pt x="1" y="18"/>
                  </a:cubicBezTo>
                  <a:cubicBezTo>
                    <a:pt x="1" y="18"/>
                    <a:pt x="0" y="18"/>
                    <a:pt x="0" y="18"/>
                  </a:cubicBezTo>
                  <a:cubicBezTo>
                    <a:pt x="0" y="18"/>
                    <a:pt x="1" y="18"/>
                    <a:pt x="1" y="18"/>
                  </a:cubicBezTo>
                  <a:cubicBezTo>
                    <a:pt x="1" y="17"/>
                    <a:pt x="1" y="17"/>
                    <a:pt x="1" y="17"/>
                  </a:cubicBezTo>
                  <a:cubicBezTo>
                    <a:pt x="1" y="17"/>
                    <a:pt x="1" y="17"/>
                    <a:pt x="0" y="17"/>
                  </a:cubicBezTo>
                  <a:cubicBezTo>
                    <a:pt x="0" y="17"/>
                    <a:pt x="0" y="17"/>
                    <a:pt x="1" y="17"/>
                  </a:cubicBezTo>
                  <a:cubicBezTo>
                    <a:pt x="1" y="17"/>
                    <a:pt x="1" y="17"/>
                    <a:pt x="1" y="17"/>
                  </a:cubicBezTo>
                  <a:cubicBezTo>
                    <a:pt x="0" y="17"/>
                    <a:pt x="0" y="17"/>
                    <a:pt x="0" y="17"/>
                  </a:cubicBezTo>
                  <a:cubicBezTo>
                    <a:pt x="0" y="17"/>
                    <a:pt x="0" y="16"/>
                    <a:pt x="0" y="16"/>
                  </a:cubicBezTo>
                  <a:cubicBezTo>
                    <a:pt x="0" y="16"/>
                    <a:pt x="0" y="16"/>
                    <a:pt x="0" y="16"/>
                  </a:cubicBezTo>
                  <a:cubicBezTo>
                    <a:pt x="0" y="16"/>
                    <a:pt x="0" y="16"/>
                    <a:pt x="0" y="16"/>
                  </a:cubicBezTo>
                  <a:cubicBezTo>
                    <a:pt x="0" y="16"/>
                    <a:pt x="0" y="15"/>
                    <a:pt x="0" y="15"/>
                  </a:cubicBezTo>
                  <a:cubicBezTo>
                    <a:pt x="0" y="15"/>
                    <a:pt x="0" y="15"/>
                    <a:pt x="0" y="15"/>
                  </a:cubicBezTo>
                  <a:cubicBezTo>
                    <a:pt x="0" y="15"/>
                    <a:pt x="0" y="14"/>
                    <a:pt x="0" y="14"/>
                  </a:cubicBezTo>
                  <a:cubicBezTo>
                    <a:pt x="0" y="14"/>
                    <a:pt x="0" y="14"/>
                    <a:pt x="0" y="14"/>
                  </a:cubicBezTo>
                  <a:cubicBezTo>
                    <a:pt x="0" y="14"/>
                    <a:pt x="0" y="13"/>
                    <a:pt x="0" y="13"/>
                  </a:cubicBezTo>
                  <a:cubicBezTo>
                    <a:pt x="0" y="13"/>
                    <a:pt x="0" y="13"/>
                    <a:pt x="0" y="13"/>
                  </a:cubicBezTo>
                  <a:cubicBezTo>
                    <a:pt x="0" y="13"/>
                    <a:pt x="0" y="13"/>
                    <a:pt x="0" y="12"/>
                  </a:cubicBezTo>
                  <a:cubicBezTo>
                    <a:pt x="0" y="12"/>
                    <a:pt x="0" y="12"/>
                    <a:pt x="0" y="12"/>
                  </a:cubicBezTo>
                  <a:cubicBezTo>
                    <a:pt x="1" y="12"/>
                    <a:pt x="1" y="12"/>
                    <a:pt x="1" y="12"/>
                  </a:cubicBezTo>
                  <a:cubicBezTo>
                    <a:pt x="1" y="12"/>
                    <a:pt x="1" y="12"/>
                    <a:pt x="1" y="11"/>
                  </a:cubicBezTo>
                  <a:cubicBezTo>
                    <a:pt x="0" y="11"/>
                    <a:pt x="1" y="11"/>
                    <a:pt x="1" y="11"/>
                  </a:cubicBezTo>
                  <a:cubicBezTo>
                    <a:pt x="1" y="10"/>
                    <a:pt x="0" y="10"/>
                    <a:pt x="1" y="10"/>
                  </a:cubicBezTo>
                  <a:cubicBezTo>
                    <a:pt x="1" y="10"/>
                    <a:pt x="1" y="10"/>
                    <a:pt x="0" y="10"/>
                  </a:cubicBezTo>
                  <a:cubicBezTo>
                    <a:pt x="1" y="10"/>
                    <a:pt x="1" y="10"/>
                    <a:pt x="1" y="9"/>
                  </a:cubicBezTo>
                  <a:cubicBezTo>
                    <a:pt x="1" y="9"/>
                    <a:pt x="1" y="9"/>
                    <a:pt x="1" y="9"/>
                  </a:cubicBezTo>
                  <a:cubicBezTo>
                    <a:pt x="1" y="9"/>
                    <a:pt x="1" y="9"/>
                    <a:pt x="1" y="9"/>
                  </a:cubicBezTo>
                  <a:cubicBezTo>
                    <a:pt x="1" y="9"/>
                    <a:pt x="1" y="8"/>
                    <a:pt x="1" y="8"/>
                  </a:cubicBezTo>
                  <a:cubicBezTo>
                    <a:pt x="1" y="8"/>
                    <a:pt x="1" y="7"/>
                    <a:pt x="1" y="7"/>
                  </a:cubicBezTo>
                  <a:cubicBezTo>
                    <a:pt x="1" y="7"/>
                    <a:pt x="1" y="7"/>
                    <a:pt x="1" y="6"/>
                  </a:cubicBezTo>
                  <a:cubicBezTo>
                    <a:pt x="1" y="6"/>
                    <a:pt x="1" y="6"/>
                    <a:pt x="1" y="6"/>
                  </a:cubicBezTo>
                  <a:cubicBezTo>
                    <a:pt x="1" y="6"/>
                    <a:pt x="1" y="6"/>
                    <a:pt x="1" y="6"/>
                  </a:cubicBezTo>
                  <a:cubicBezTo>
                    <a:pt x="1" y="5"/>
                    <a:pt x="1" y="5"/>
                    <a:pt x="1" y="5"/>
                  </a:cubicBezTo>
                  <a:cubicBezTo>
                    <a:pt x="1" y="5"/>
                    <a:pt x="1" y="5"/>
                    <a:pt x="1" y="5"/>
                  </a:cubicBezTo>
                  <a:cubicBezTo>
                    <a:pt x="1" y="5"/>
                    <a:pt x="1" y="5"/>
                    <a:pt x="1" y="4"/>
                  </a:cubicBezTo>
                  <a:cubicBezTo>
                    <a:pt x="1" y="4"/>
                    <a:pt x="1" y="4"/>
                    <a:pt x="1" y="4"/>
                  </a:cubicBezTo>
                  <a:cubicBezTo>
                    <a:pt x="1" y="4"/>
                    <a:pt x="1" y="4"/>
                    <a:pt x="1" y="3"/>
                  </a:cubicBezTo>
                  <a:cubicBezTo>
                    <a:pt x="1" y="3"/>
                    <a:pt x="1" y="3"/>
                    <a:pt x="1" y="3"/>
                  </a:cubicBezTo>
                  <a:cubicBezTo>
                    <a:pt x="1" y="2"/>
                    <a:pt x="2" y="2"/>
                    <a:pt x="2" y="2"/>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a:spLocks noEditPoints="1"/>
            </p:cNvSpPr>
            <p:nvPr userDrawn="1"/>
          </p:nvSpPr>
          <p:spPr bwMode="auto">
            <a:xfrm>
              <a:off x="476" y="4042"/>
              <a:ext cx="193" cy="194"/>
            </a:xfrm>
            <a:custGeom>
              <a:avLst/>
              <a:gdLst>
                <a:gd name="T0" fmla="*/ 101 w 202"/>
                <a:gd name="T1" fmla="*/ 0 h 202"/>
                <a:gd name="T2" fmla="*/ 202 w 202"/>
                <a:gd name="T3" fmla="*/ 101 h 202"/>
                <a:gd name="T4" fmla="*/ 196 w 202"/>
                <a:gd name="T5" fmla="*/ 135 h 202"/>
                <a:gd name="T6" fmla="*/ 190 w 202"/>
                <a:gd name="T7" fmla="*/ 133 h 202"/>
                <a:gd name="T8" fmla="*/ 196 w 202"/>
                <a:gd name="T9" fmla="*/ 101 h 202"/>
                <a:gd name="T10" fmla="*/ 101 w 202"/>
                <a:gd name="T11" fmla="*/ 6 h 202"/>
                <a:gd name="T12" fmla="*/ 70 w 202"/>
                <a:gd name="T13" fmla="*/ 11 h 202"/>
                <a:gd name="T14" fmla="*/ 67 w 202"/>
                <a:gd name="T15" fmla="*/ 6 h 202"/>
                <a:gd name="T16" fmla="*/ 101 w 202"/>
                <a:gd name="T17" fmla="*/ 0 h 202"/>
                <a:gd name="T18" fmla="*/ 178 w 202"/>
                <a:gd name="T19" fmla="*/ 166 h 202"/>
                <a:gd name="T20" fmla="*/ 101 w 202"/>
                <a:gd name="T21" fmla="*/ 202 h 202"/>
                <a:gd name="T22" fmla="*/ 0 w 202"/>
                <a:gd name="T23" fmla="*/ 101 h 202"/>
                <a:gd name="T24" fmla="*/ 3 w 202"/>
                <a:gd name="T25" fmla="*/ 77 h 202"/>
                <a:gd name="T26" fmla="*/ 8 w 202"/>
                <a:gd name="T27" fmla="*/ 82 h 202"/>
                <a:gd name="T28" fmla="*/ 6 w 202"/>
                <a:gd name="T29" fmla="*/ 101 h 202"/>
                <a:gd name="T30" fmla="*/ 101 w 202"/>
                <a:gd name="T31" fmla="*/ 196 h 202"/>
                <a:gd name="T32" fmla="*/ 170 w 202"/>
                <a:gd name="T33" fmla="*/ 166 h 202"/>
                <a:gd name="T34" fmla="*/ 178 w 202"/>
                <a:gd name="T35" fmla="*/ 166 h 202"/>
                <a:gd name="T36" fmla="*/ 9 w 202"/>
                <a:gd name="T37" fmla="*/ 59 h 202"/>
                <a:gd name="T38" fmla="*/ 35 w 202"/>
                <a:gd name="T39" fmla="*/ 24 h 202"/>
                <a:gd name="T40" fmla="*/ 39 w 202"/>
                <a:gd name="T41" fmla="*/ 29 h 202"/>
                <a:gd name="T42" fmla="*/ 15 w 202"/>
                <a:gd name="T43" fmla="*/ 60 h 202"/>
                <a:gd name="T44" fmla="*/ 9 w 202"/>
                <a:gd name="T45" fmla="*/ 5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2">
                  <a:moveTo>
                    <a:pt x="101" y="0"/>
                  </a:moveTo>
                  <a:cubicBezTo>
                    <a:pt x="156" y="0"/>
                    <a:pt x="202" y="45"/>
                    <a:pt x="202" y="101"/>
                  </a:cubicBezTo>
                  <a:cubicBezTo>
                    <a:pt x="202" y="113"/>
                    <a:pt x="200" y="124"/>
                    <a:pt x="196" y="135"/>
                  </a:cubicBezTo>
                  <a:cubicBezTo>
                    <a:pt x="190" y="133"/>
                    <a:pt x="190" y="133"/>
                    <a:pt x="190" y="133"/>
                  </a:cubicBezTo>
                  <a:cubicBezTo>
                    <a:pt x="194" y="123"/>
                    <a:pt x="196" y="112"/>
                    <a:pt x="196" y="101"/>
                  </a:cubicBezTo>
                  <a:cubicBezTo>
                    <a:pt x="196" y="49"/>
                    <a:pt x="153" y="6"/>
                    <a:pt x="101" y="6"/>
                  </a:cubicBezTo>
                  <a:cubicBezTo>
                    <a:pt x="90" y="6"/>
                    <a:pt x="79" y="8"/>
                    <a:pt x="70" y="11"/>
                  </a:cubicBezTo>
                  <a:cubicBezTo>
                    <a:pt x="69" y="9"/>
                    <a:pt x="68" y="7"/>
                    <a:pt x="67" y="6"/>
                  </a:cubicBezTo>
                  <a:cubicBezTo>
                    <a:pt x="78" y="2"/>
                    <a:pt x="89" y="0"/>
                    <a:pt x="101" y="0"/>
                  </a:cubicBezTo>
                  <a:close/>
                  <a:moveTo>
                    <a:pt x="178" y="166"/>
                  </a:moveTo>
                  <a:cubicBezTo>
                    <a:pt x="160" y="188"/>
                    <a:pt x="132" y="202"/>
                    <a:pt x="101" y="202"/>
                  </a:cubicBezTo>
                  <a:cubicBezTo>
                    <a:pt x="45" y="202"/>
                    <a:pt x="0" y="156"/>
                    <a:pt x="0" y="101"/>
                  </a:cubicBezTo>
                  <a:cubicBezTo>
                    <a:pt x="0" y="93"/>
                    <a:pt x="1" y="85"/>
                    <a:pt x="3" y="77"/>
                  </a:cubicBezTo>
                  <a:cubicBezTo>
                    <a:pt x="8" y="82"/>
                    <a:pt x="8" y="82"/>
                    <a:pt x="8" y="82"/>
                  </a:cubicBezTo>
                  <a:cubicBezTo>
                    <a:pt x="6" y="88"/>
                    <a:pt x="6" y="94"/>
                    <a:pt x="6" y="101"/>
                  </a:cubicBezTo>
                  <a:cubicBezTo>
                    <a:pt x="6" y="153"/>
                    <a:pt x="48" y="196"/>
                    <a:pt x="101" y="196"/>
                  </a:cubicBezTo>
                  <a:cubicBezTo>
                    <a:pt x="128" y="196"/>
                    <a:pt x="153" y="184"/>
                    <a:pt x="170" y="166"/>
                  </a:cubicBezTo>
                  <a:cubicBezTo>
                    <a:pt x="178" y="166"/>
                    <a:pt x="178" y="166"/>
                    <a:pt x="178" y="166"/>
                  </a:cubicBezTo>
                  <a:close/>
                  <a:moveTo>
                    <a:pt x="9" y="59"/>
                  </a:moveTo>
                  <a:cubicBezTo>
                    <a:pt x="15" y="46"/>
                    <a:pt x="24" y="34"/>
                    <a:pt x="35" y="24"/>
                  </a:cubicBezTo>
                  <a:cubicBezTo>
                    <a:pt x="36" y="26"/>
                    <a:pt x="37" y="28"/>
                    <a:pt x="39" y="29"/>
                  </a:cubicBezTo>
                  <a:cubicBezTo>
                    <a:pt x="29" y="38"/>
                    <a:pt x="21" y="48"/>
                    <a:pt x="15" y="60"/>
                  </a:cubicBezTo>
                  <a:cubicBezTo>
                    <a:pt x="9" y="59"/>
                    <a:pt x="9" y="59"/>
                    <a:pt x="9" y="59"/>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userDrawn="1"/>
          </p:nvSpPr>
          <p:spPr bwMode="auto">
            <a:xfrm>
              <a:off x="541" y="4252"/>
              <a:ext cx="18" cy="23"/>
            </a:xfrm>
            <a:custGeom>
              <a:avLst/>
              <a:gdLst>
                <a:gd name="T0" fmla="*/ 16 w 19"/>
                <a:gd name="T1" fmla="*/ 18 h 24"/>
                <a:gd name="T2" fmla="*/ 15 w 19"/>
                <a:gd name="T3" fmla="*/ 19 h 24"/>
                <a:gd name="T4" fmla="*/ 15 w 19"/>
                <a:gd name="T5" fmla="*/ 19 h 24"/>
                <a:gd name="T6" fmla="*/ 15 w 19"/>
                <a:gd name="T7" fmla="*/ 20 h 24"/>
                <a:gd name="T8" fmla="*/ 15 w 19"/>
                <a:gd name="T9" fmla="*/ 20 h 24"/>
                <a:gd name="T10" fmla="*/ 15 w 19"/>
                <a:gd name="T11" fmla="*/ 21 h 24"/>
                <a:gd name="T12" fmla="*/ 13 w 19"/>
                <a:gd name="T13" fmla="*/ 23 h 24"/>
                <a:gd name="T14" fmla="*/ 12 w 19"/>
                <a:gd name="T15" fmla="*/ 24 h 24"/>
                <a:gd name="T16" fmla="*/ 11 w 19"/>
                <a:gd name="T17" fmla="*/ 24 h 24"/>
                <a:gd name="T18" fmla="*/ 10 w 19"/>
                <a:gd name="T19" fmla="*/ 24 h 24"/>
                <a:gd name="T20" fmla="*/ 9 w 19"/>
                <a:gd name="T21" fmla="*/ 24 h 24"/>
                <a:gd name="T22" fmla="*/ 6 w 19"/>
                <a:gd name="T23" fmla="*/ 24 h 24"/>
                <a:gd name="T24" fmla="*/ 5 w 19"/>
                <a:gd name="T25" fmla="*/ 24 h 24"/>
                <a:gd name="T26" fmla="*/ 3 w 19"/>
                <a:gd name="T27" fmla="*/ 23 h 24"/>
                <a:gd name="T28" fmla="*/ 2 w 19"/>
                <a:gd name="T29" fmla="*/ 22 h 24"/>
                <a:gd name="T30" fmla="*/ 1 w 19"/>
                <a:gd name="T31" fmla="*/ 22 h 24"/>
                <a:gd name="T32" fmla="*/ 1 w 19"/>
                <a:gd name="T33" fmla="*/ 21 h 24"/>
                <a:gd name="T34" fmla="*/ 0 w 19"/>
                <a:gd name="T35" fmla="*/ 19 h 24"/>
                <a:gd name="T36" fmla="*/ 0 w 19"/>
                <a:gd name="T37" fmla="*/ 18 h 24"/>
                <a:gd name="T38" fmla="*/ 0 w 19"/>
                <a:gd name="T39" fmla="*/ 18 h 24"/>
                <a:gd name="T40" fmla="*/ 0 w 19"/>
                <a:gd name="T41" fmla="*/ 17 h 24"/>
                <a:gd name="T42" fmla="*/ 0 w 19"/>
                <a:gd name="T43" fmla="*/ 17 h 24"/>
                <a:gd name="T44" fmla="*/ 0 w 19"/>
                <a:gd name="T45" fmla="*/ 16 h 24"/>
                <a:gd name="T46" fmla="*/ 0 w 19"/>
                <a:gd name="T47" fmla="*/ 15 h 24"/>
                <a:gd name="T48" fmla="*/ 0 w 19"/>
                <a:gd name="T49" fmla="*/ 14 h 24"/>
                <a:gd name="T50" fmla="*/ 0 w 19"/>
                <a:gd name="T51" fmla="*/ 14 h 24"/>
                <a:gd name="T52" fmla="*/ 3 w 19"/>
                <a:gd name="T53" fmla="*/ 1 h 24"/>
                <a:gd name="T54" fmla="*/ 3 w 19"/>
                <a:gd name="T55" fmla="*/ 0 h 24"/>
                <a:gd name="T56" fmla="*/ 7 w 19"/>
                <a:gd name="T57" fmla="*/ 1 h 24"/>
                <a:gd name="T58" fmla="*/ 4 w 19"/>
                <a:gd name="T59" fmla="*/ 15 h 24"/>
                <a:gd name="T60" fmla="*/ 4 w 19"/>
                <a:gd name="T61" fmla="*/ 19 h 24"/>
                <a:gd name="T62" fmla="*/ 5 w 19"/>
                <a:gd name="T63" fmla="*/ 20 h 24"/>
                <a:gd name="T64" fmla="*/ 10 w 19"/>
                <a:gd name="T65" fmla="*/ 20 h 24"/>
                <a:gd name="T66" fmla="*/ 12 w 19"/>
                <a:gd name="T67" fmla="*/ 17 h 24"/>
                <a:gd name="T68" fmla="*/ 15 w 19"/>
                <a:gd name="T69" fmla="*/ 2 h 24"/>
                <a:gd name="T70" fmla="*/ 18 w 19"/>
                <a:gd name="T71" fmla="*/ 3 h 24"/>
                <a:gd name="T72" fmla="*/ 18 w 19"/>
                <a:gd name="T7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 h="24">
                  <a:moveTo>
                    <a:pt x="16" y="17"/>
                  </a:moveTo>
                  <a:cubicBezTo>
                    <a:pt x="16" y="17"/>
                    <a:pt x="16" y="18"/>
                    <a:pt x="16" y="18"/>
                  </a:cubicBezTo>
                  <a:cubicBezTo>
                    <a:pt x="16" y="18"/>
                    <a:pt x="16" y="18"/>
                    <a:pt x="16" y="18"/>
                  </a:cubicBezTo>
                  <a:cubicBezTo>
                    <a:pt x="16" y="18"/>
                    <a:pt x="16" y="18"/>
                    <a:pt x="15" y="19"/>
                  </a:cubicBezTo>
                  <a:cubicBezTo>
                    <a:pt x="15" y="19"/>
                    <a:pt x="15" y="19"/>
                    <a:pt x="15" y="19"/>
                  </a:cubicBezTo>
                  <a:cubicBezTo>
                    <a:pt x="15" y="19"/>
                    <a:pt x="15" y="19"/>
                    <a:pt x="15" y="19"/>
                  </a:cubicBezTo>
                  <a:cubicBezTo>
                    <a:pt x="15" y="19"/>
                    <a:pt x="15" y="19"/>
                    <a:pt x="15" y="19"/>
                  </a:cubicBezTo>
                  <a:cubicBezTo>
                    <a:pt x="15" y="19"/>
                    <a:pt x="15" y="20"/>
                    <a:pt x="15" y="20"/>
                  </a:cubicBezTo>
                  <a:cubicBezTo>
                    <a:pt x="15" y="20"/>
                    <a:pt x="15" y="20"/>
                    <a:pt x="15" y="20"/>
                  </a:cubicBezTo>
                  <a:cubicBezTo>
                    <a:pt x="15" y="20"/>
                    <a:pt x="15" y="20"/>
                    <a:pt x="15" y="20"/>
                  </a:cubicBezTo>
                  <a:cubicBezTo>
                    <a:pt x="15" y="20"/>
                    <a:pt x="15" y="20"/>
                    <a:pt x="15" y="20"/>
                  </a:cubicBezTo>
                  <a:cubicBezTo>
                    <a:pt x="15" y="21"/>
                    <a:pt x="15" y="21"/>
                    <a:pt x="15" y="21"/>
                  </a:cubicBezTo>
                  <a:cubicBezTo>
                    <a:pt x="14" y="21"/>
                    <a:pt x="14" y="22"/>
                    <a:pt x="14" y="22"/>
                  </a:cubicBezTo>
                  <a:cubicBezTo>
                    <a:pt x="14" y="22"/>
                    <a:pt x="13" y="22"/>
                    <a:pt x="13" y="23"/>
                  </a:cubicBezTo>
                  <a:cubicBezTo>
                    <a:pt x="13" y="23"/>
                    <a:pt x="13" y="23"/>
                    <a:pt x="13" y="23"/>
                  </a:cubicBezTo>
                  <a:cubicBezTo>
                    <a:pt x="12" y="23"/>
                    <a:pt x="12" y="23"/>
                    <a:pt x="12" y="24"/>
                  </a:cubicBezTo>
                  <a:cubicBezTo>
                    <a:pt x="12" y="24"/>
                    <a:pt x="12" y="24"/>
                    <a:pt x="12" y="24"/>
                  </a:cubicBezTo>
                  <a:cubicBezTo>
                    <a:pt x="11" y="24"/>
                    <a:pt x="11" y="24"/>
                    <a:pt x="11" y="24"/>
                  </a:cubicBezTo>
                  <a:cubicBezTo>
                    <a:pt x="11" y="24"/>
                    <a:pt x="11" y="24"/>
                    <a:pt x="11" y="24"/>
                  </a:cubicBezTo>
                  <a:cubicBezTo>
                    <a:pt x="11" y="24"/>
                    <a:pt x="10" y="24"/>
                    <a:pt x="10" y="24"/>
                  </a:cubicBezTo>
                  <a:cubicBezTo>
                    <a:pt x="10" y="24"/>
                    <a:pt x="10" y="24"/>
                    <a:pt x="10" y="24"/>
                  </a:cubicBezTo>
                  <a:cubicBezTo>
                    <a:pt x="9" y="24"/>
                    <a:pt x="9" y="24"/>
                    <a:pt x="9" y="24"/>
                  </a:cubicBezTo>
                  <a:cubicBezTo>
                    <a:pt x="8" y="24"/>
                    <a:pt x="8" y="24"/>
                    <a:pt x="8" y="24"/>
                  </a:cubicBezTo>
                  <a:cubicBezTo>
                    <a:pt x="7" y="24"/>
                    <a:pt x="7" y="24"/>
                    <a:pt x="6" y="24"/>
                  </a:cubicBezTo>
                  <a:cubicBezTo>
                    <a:pt x="6" y="24"/>
                    <a:pt x="5" y="24"/>
                    <a:pt x="5" y="24"/>
                  </a:cubicBezTo>
                  <a:cubicBezTo>
                    <a:pt x="5" y="24"/>
                    <a:pt x="5" y="24"/>
                    <a:pt x="5" y="24"/>
                  </a:cubicBezTo>
                  <a:cubicBezTo>
                    <a:pt x="5" y="24"/>
                    <a:pt x="4" y="24"/>
                    <a:pt x="4" y="23"/>
                  </a:cubicBezTo>
                  <a:cubicBezTo>
                    <a:pt x="4" y="23"/>
                    <a:pt x="3" y="23"/>
                    <a:pt x="3" y="23"/>
                  </a:cubicBezTo>
                  <a:cubicBezTo>
                    <a:pt x="3" y="23"/>
                    <a:pt x="3" y="23"/>
                    <a:pt x="3" y="23"/>
                  </a:cubicBezTo>
                  <a:cubicBezTo>
                    <a:pt x="3" y="23"/>
                    <a:pt x="2" y="23"/>
                    <a:pt x="2" y="22"/>
                  </a:cubicBezTo>
                  <a:cubicBezTo>
                    <a:pt x="2" y="22"/>
                    <a:pt x="2" y="22"/>
                    <a:pt x="2" y="22"/>
                  </a:cubicBezTo>
                  <a:cubicBezTo>
                    <a:pt x="2" y="22"/>
                    <a:pt x="2" y="22"/>
                    <a:pt x="1" y="22"/>
                  </a:cubicBezTo>
                  <a:cubicBezTo>
                    <a:pt x="1" y="22"/>
                    <a:pt x="1" y="22"/>
                    <a:pt x="1" y="22"/>
                  </a:cubicBezTo>
                  <a:cubicBezTo>
                    <a:pt x="1" y="21"/>
                    <a:pt x="1" y="21"/>
                    <a:pt x="1" y="21"/>
                  </a:cubicBezTo>
                  <a:cubicBezTo>
                    <a:pt x="1" y="21"/>
                    <a:pt x="1" y="20"/>
                    <a:pt x="0" y="20"/>
                  </a:cubicBezTo>
                  <a:cubicBezTo>
                    <a:pt x="0" y="20"/>
                    <a:pt x="0" y="20"/>
                    <a:pt x="0" y="19"/>
                  </a:cubicBezTo>
                  <a:cubicBezTo>
                    <a:pt x="0" y="19"/>
                    <a:pt x="0" y="18"/>
                    <a:pt x="0" y="18"/>
                  </a:cubicBezTo>
                  <a:cubicBezTo>
                    <a:pt x="0" y="18"/>
                    <a:pt x="0" y="18"/>
                    <a:pt x="0" y="18"/>
                  </a:cubicBezTo>
                  <a:cubicBezTo>
                    <a:pt x="0" y="18"/>
                    <a:pt x="0" y="18"/>
                    <a:pt x="0" y="18"/>
                  </a:cubicBezTo>
                  <a:cubicBezTo>
                    <a:pt x="0" y="18"/>
                    <a:pt x="0" y="18"/>
                    <a:pt x="0" y="18"/>
                  </a:cubicBezTo>
                  <a:cubicBezTo>
                    <a:pt x="0" y="18"/>
                    <a:pt x="0" y="17"/>
                    <a:pt x="0" y="17"/>
                  </a:cubicBezTo>
                  <a:cubicBezTo>
                    <a:pt x="0" y="17"/>
                    <a:pt x="0" y="17"/>
                    <a:pt x="0" y="17"/>
                  </a:cubicBezTo>
                  <a:cubicBezTo>
                    <a:pt x="0" y="17"/>
                    <a:pt x="0" y="17"/>
                    <a:pt x="0" y="17"/>
                  </a:cubicBezTo>
                  <a:cubicBezTo>
                    <a:pt x="0" y="17"/>
                    <a:pt x="0" y="17"/>
                    <a:pt x="0" y="17"/>
                  </a:cubicBezTo>
                  <a:cubicBezTo>
                    <a:pt x="0" y="17"/>
                    <a:pt x="0" y="16"/>
                    <a:pt x="0" y="16"/>
                  </a:cubicBezTo>
                  <a:cubicBezTo>
                    <a:pt x="0" y="16"/>
                    <a:pt x="0" y="16"/>
                    <a:pt x="0" y="16"/>
                  </a:cubicBezTo>
                  <a:cubicBezTo>
                    <a:pt x="0" y="16"/>
                    <a:pt x="0" y="16"/>
                    <a:pt x="0" y="16"/>
                  </a:cubicBezTo>
                  <a:cubicBezTo>
                    <a:pt x="0" y="15"/>
                    <a:pt x="0" y="15"/>
                    <a:pt x="0" y="15"/>
                  </a:cubicBezTo>
                  <a:cubicBezTo>
                    <a:pt x="0" y="15"/>
                    <a:pt x="0" y="15"/>
                    <a:pt x="0" y="15"/>
                  </a:cubicBezTo>
                  <a:cubicBezTo>
                    <a:pt x="0" y="15"/>
                    <a:pt x="0" y="14"/>
                    <a:pt x="0" y="14"/>
                  </a:cubicBezTo>
                  <a:cubicBezTo>
                    <a:pt x="0" y="14"/>
                    <a:pt x="0" y="14"/>
                    <a:pt x="0" y="14"/>
                  </a:cubicBezTo>
                  <a:cubicBezTo>
                    <a:pt x="0" y="14"/>
                    <a:pt x="0" y="14"/>
                    <a:pt x="0" y="14"/>
                  </a:cubicBezTo>
                  <a:cubicBezTo>
                    <a:pt x="0" y="14"/>
                    <a:pt x="0" y="14"/>
                    <a:pt x="0" y="14"/>
                  </a:cubicBezTo>
                  <a:cubicBezTo>
                    <a:pt x="3" y="1"/>
                    <a:pt x="3" y="1"/>
                    <a:pt x="3" y="1"/>
                  </a:cubicBezTo>
                  <a:cubicBezTo>
                    <a:pt x="3" y="0"/>
                    <a:pt x="3" y="0"/>
                    <a:pt x="3" y="0"/>
                  </a:cubicBezTo>
                  <a:cubicBezTo>
                    <a:pt x="3" y="0"/>
                    <a:pt x="3" y="0"/>
                    <a:pt x="3" y="0"/>
                  </a:cubicBezTo>
                  <a:cubicBezTo>
                    <a:pt x="6" y="1"/>
                    <a:pt x="6" y="1"/>
                    <a:pt x="6" y="1"/>
                  </a:cubicBezTo>
                  <a:cubicBezTo>
                    <a:pt x="7" y="1"/>
                    <a:pt x="7" y="1"/>
                    <a:pt x="7" y="1"/>
                  </a:cubicBezTo>
                  <a:cubicBezTo>
                    <a:pt x="7" y="1"/>
                    <a:pt x="7" y="1"/>
                    <a:pt x="7" y="1"/>
                  </a:cubicBezTo>
                  <a:cubicBezTo>
                    <a:pt x="4" y="15"/>
                    <a:pt x="4" y="15"/>
                    <a:pt x="4" y="15"/>
                  </a:cubicBezTo>
                  <a:cubicBezTo>
                    <a:pt x="4" y="16"/>
                    <a:pt x="4" y="17"/>
                    <a:pt x="4" y="17"/>
                  </a:cubicBezTo>
                  <a:cubicBezTo>
                    <a:pt x="4" y="18"/>
                    <a:pt x="4" y="19"/>
                    <a:pt x="4" y="19"/>
                  </a:cubicBezTo>
                  <a:cubicBezTo>
                    <a:pt x="4" y="19"/>
                    <a:pt x="4" y="19"/>
                    <a:pt x="4" y="19"/>
                  </a:cubicBezTo>
                  <a:cubicBezTo>
                    <a:pt x="5" y="20"/>
                    <a:pt x="5" y="20"/>
                    <a:pt x="5" y="20"/>
                  </a:cubicBezTo>
                  <a:cubicBezTo>
                    <a:pt x="6" y="21"/>
                    <a:pt x="6" y="21"/>
                    <a:pt x="7" y="21"/>
                  </a:cubicBezTo>
                  <a:cubicBezTo>
                    <a:pt x="8" y="21"/>
                    <a:pt x="9" y="21"/>
                    <a:pt x="10" y="20"/>
                  </a:cubicBezTo>
                  <a:cubicBezTo>
                    <a:pt x="10" y="20"/>
                    <a:pt x="11" y="19"/>
                    <a:pt x="11" y="19"/>
                  </a:cubicBezTo>
                  <a:cubicBezTo>
                    <a:pt x="11" y="18"/>
                    <a:pt x="12" y="18"/>
                    <a:pt x="12" y="17"/>
                  </a:cubicBezTo>
                  <a:cubicBezTo>
                    <a:pt x="14" y="3"/>
                    <a:pt x="14" y="3"/>
                    <a:pt x="14" y="3"/>
                  </a:cubicBezTo>
                  <a:cubicBezTo>
                    <a:pt x="15" y="2"/>
                    <a:pt x="15" y="2"/>
                    <a:pt x="15" y="2"/>
                  </a:cubicBezTo>
                  <a:cubicBezTo>
                    <a:pt x="15" y="3"/>
                    <a:pt x="15" y="3"/>
                    <a:pt x="15" y="3"/>
                  </a:cubicBezTo>
                  <a:cubicBezTo>
                    <a:pt x="18" y="3"/>
                    <a:pt x="18" y="3"/>
                    <a:pt x="18" y="3"/>
                  </a:cubicBezTo>
                  <a:cubicBezTo>
                    <a:pt x="19" y="3"/>
                    <a:pt x="19" y="3"/>
                    <a:pt x="19" y="3"/>
                  </a:cubicBezTo>
                  <a:cubicBezTo>
                    <a:pt x="18" y="4"/>
                    <a:pt x="18" y="4"/>
                    <a:pt x="18" y="4"/>
                  </a:cubicBezTo>
                  <a:cubicBezTo>
                    <a:pt x="16" y="17"/>
                    <a:pt x="16" y="17"/>
                    <a:pt x="16" y="17"/>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userDrawn="1"/>
          </p:nvSpPr>
          <p:spPr bwMode="auto">
            <a:xfrm>
              <a:off x="564" y="4256"/>
              <a:ext cx="16" cy="21"/>
            </a:xfrm>
            <a:custGeom>
              <a:avLst/>
              <a:gdLst>
                <a:gd name="T0" fmla="*/ 0 w 16"/>
                <a:gd name="T1" fmla="*/ 0 h 21"/>
                <a:gd name="T2" fmla="*/ 0 w 16"/>
                <a:gd name="T3" fmla="*/ 0 h 21"/>
                <a:gd name="T4" fmla="*/ 4 w 16"/>
                <a:gd name="T5" fmla="*/ 0 h 21"/>
                <a:gd name="T6" fmla="*/ 5 w 16"/>
                <a:gd name="T7" fmla="*/ 0 h 21"/>
                <a:gd name="T8" fmla="*/ 5 w 16"/>
                <a:gd name="T9" fmla="*/ 0 h 21"/>
                <a:gd name="T10" fmla="*/ 13 w 16"/>
                <a:gd name="T11" fmla="*/ 15 h 21"/>
                <a:gd name="T12" fmla="*/ 13 w 16"/>
                <a:gd name="T13" fmla="*/ 0 h 21"/>
                <a:gd name="T14" fmla="*/ 13 w 16"/>
                <a:gd name="T15" fmla="*/ 0 h 21"/>
                <a:gd name="T16" fmla="*/ 13 w 16"/>
                <a:gd name="T17" fmla="*/ 0 h 21"/>
                <a:gd name="T18" fmla="*/ 16 w 16"/>
                <a:gd name="T19" fmla="*/ 0 h 21"/>
                <a:gd name="T20" fmla="*/ 16 w 16"/>
                <a:gd name="T21" fmla="*/ 0 h 21"/>
                <a:gd name="T22" fmla="*/ 16 w 16"/>
                <a:gd name="T23" fmla="*/ 0 h 21"/>
                <a:gd name="T24" fmla="*/ 16 w 16"/>
                <a:gd name="T25" fmla="*/ 21 h 21"/>
                <a:gd name="T26" fmla="*/ 16 w 16"/>
                <a:gd name="T27" fmla="*/ 21 h 21"/>
                <a:gd name="T28" fmla="*/ 16 w 16"/>
                <a:gd name="T29" fmla="*/ 21 h 21"/>
                <a:gd name="T30" fmla="*/ 12 w 16"/>
                <a:gd name="T31" fmla="*/ 21 h 21"/>
                <a:gd name="T32" fmla="*/ 12 w 16"/>
                <a:gd name="T33" fmla="*/ 21 h 21"/>
                <a:gd name="T34" fmla="*/ 12 w 16"/>
                <a:gd name="T35" fmla="*/ 21 h 21"/>
                <a:gd name="T36" fmla="*/ 4 w 16"/>
                <a:gd name="T37" fmla="*/ 6 h 21"/>
                <a:gd name="T38" fmla="*/ 4 w 16"/>
                <a:gd name="T39" fmla="*/ 21 h 21"/>
                <a:gd name="T40" fmla="*/ 4 w 16"/>
                <a:gd name="T41" fmla="*/ 21 h 21"/>
                <a:gd name="T42" fmla="*/ 3 w 16"/>
                <a:gd name="T43" fmla="*/ 21 h 21"/>
                <a:gd name="T44" fmla="*/ 0 w 16"/>
                <a:gd name="T45" fmla="*/ 21 h 21"/>
                <a:gd name="T46" fmla="*/ 0 w 16"/>
                <a:gd name="T47" fmla="*/ 21 h 21"/>
                <a:gd name="T48" fmla="*/ 0 w 16"/>
                <a:gd name="T49" fmla="*/ 21 h 21"/>
                <a:gd name="T50" fmla="*/ 0 w 16"/>
                <a:gd name="T51" fmla="*/ 0 h 21"/>
                <a:gd name="T52" fmla="*/ 0 w 16"/>
                <a:gd name="T53" fmla="*/ 0 h 21"/>
                <a:gd name="T54" fmla="*/ 0 w 16"/>
                <a:gd name="T5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21">
                  <a:moveTo>
                    <a:pt x="0" y="0"/>
                  </a:moveTo>
                  <a:lnTo>
                    <a:pt x="0" y="0"/>
                  </a:lnTo>
                  <a:lnTo>
                    <a:pt x="4" y="0"/>
                  </a:lnTo>
                  <a:lnTo>
                    <a:pt x="5" y="0"/>
                  </a:lnTo>
                  <a:lnTo>
                    <a:pt x="5" y="0"/>
                  </a:lnTo>
                  <a:lnTo>
                    <a:pt x="13" y="15"/>
                  </a:lnTo>
                  <a:lnTo>
                    <a:pt x="13" y="0"/>
                  </a:lnTo>
                  <a:lnTo>
                    <a:pt x="13" y="0"/>
                  </a:lnTo>
                  <a:lnTo>
                    <a:pt x="13" y="0"/>
                  </a:lnTo>
                  <a:lnTo>
                    <a:pt x="16" y="0"/>
                  </a:lnTo>
                  <a:lnTo>
                    <a:pt x="16" y="0"/>
                  </a:lnTo>
                  <a:lnTo>
                    <a:pt x="16" y="0"/>
                  </a:lnTo>
                  <a:lnTo>
                    <a:pt x="16" y="21"/>
                  </a:lnTo>
                  <a:lnTo>
                    <a:pt x="16" y="21"/>
                  </a:lnTo>
                  <a:lnTo>
                    <a:pt x="16" y="21"/>
                  </a:lnTo>
                  <a:lnTo>
                    <a:pt x="12" y="21"/>
                  </a:lnTo>
                  <a:lnTo>
                    <a:pt x="12" y="21"/>
                  </a:lnTo>
                  <a:lnTo>
                    <a:pt x="12" y="21"/>
                  </a:lnTo>
                  <a:lnTo>
                    <a:pt x="4" y="6"/>
                  </a:lnTo>
                  <a:lnTo>
                    <a:pt x="4" y="21"/>
                  </a:lnTo>
                  <a:lnTo>
                    <a:pt x="4" y="21"/>
                  </a:lnTo>
                  <a:lnTo>
                    <a:pt x="3" y="21"/>
                  </a:lnTo>
                  <a:lnTo>
                    <a:pt x="0" y="21"/>
                  </a:lnTo>
                  <a:lnTo>
                    <a:pt x="0" y="21"/>
                  </a:lnTo>
                  <a:lnTo>
                    <a:pt x="0" y="21"/>
                  </a:lnTo>
                  <a:lnTo>
                    <a:pt x="0" y="0"/>
                  </a:lnTo>
                  <a:lnTo>
                    <a:pt x="0" y="0"/>
                  </a:lnTo>
                  <a:lnTo>
                    <a:pt x="0"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userDrawn="1"/>
          </p:nvSpPr>
          <p:spPr bwMode="auto">
            <a:xfrm>
              <a:off x="585" y="4254"/>
              <a:ext cx="7" cy="22"/>
            </a:xfrm>
            <a:custGeom>
              <a:avLst/>
              <a:gdLst>
                <a:gd name="T0" fmla="*/ 0 w 7"/>
                <a:gd name="T1" fmla="*/ 1 h 22"/>
                <a:gd name="T2" fmla="*/ 1 w 7"/>
                <a:gd name="T3" fmla="*/ 1 h 22"/>
                <a:gd name="T4" fmla="*/ 4 w 7"/>
                <a:gd name="T5" fmla="*/ 0 h 22"/>
                <a:gd name="T6" fmla="*/ 4 w 7"/>
                <a:gd name="T7" fmla="*/ 0 h 22"/>
                <a:gd name="T8" fmla="*/ 4 w 7"/>
                <a:gd name="T9" fmla="*/ 1 h 22"/>
                <a:gd name="T10" fmla="*/ 7 w 7"/>
                <a:gd name="T11" fmla="*/ 21 h 22"/>
                <a:gd name="T12" fmla="*/ 7 w 7"/>
                <a:gd name="T13" fmla="*/ 22 h 22"/>
                <a:gd name="T14" fmla="*/ 7 w 7"/>
                <a:gd name="T15" fmla="*/ 22 h 22"/>
                <a:gd name="T16" fmla="*/ 4 w 7"/>
                <a:gd name="T17" fmla="*/ 22 h 22"/>
                <a:gd name="T18" fmla="*/ 3 w 7"/>
                <a:gd name="T19" fmla="*/ 22 h 22"/>
                <a:gd name="T20" fmla="*/ 3 w 7"/>
                <a:gd name="T21" fmla="*/ 22 h 22"/>
                <a:gd name="T22" fmla="*/ 0 w 7"/>
                <a:gd name="T23" fmla="*/ 1 h 22"/>
                <a:gd name="T24" fmla="*/ 0 w 7"/>
                <a:gd name="T25" fmla="*/ 1 h 22"/>
                <a:gd name="T26" fmla="*/ 0 w 7"/>
                <a:gd name="T2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2">
                  <a:moveTo>
                    <a:pt x="0" y="1"/>
                  </a:moveTo>
                  <a:lnTo>
                    <a:pt x="1" y="1"/>
                  </a:lnTo>
                  <a:lnTo>
                    <a:pt x="4" y="0"/>
                  </a:lnTo>
                  <a:lnTo>
                    <a:pt x="4" y="0"/>
                  </a:lnTo>
                  <a:lnTo>
                    <a:pt x="4" y="1"/>
                  </a:lnTo>
                  <a:lnTo>
                    <a:pt x="7" y="21"/>
                  </a:lnTo>
                  <a:lnTo>
                    <a:pt x="7" y="22"/>
                  </a:lnTo>
                  <a:lnTo>
                    <a:pt x="7" y="22"/>
                  </a:lnTo>
                  <a:lnTo>
                    <a:pt x="4" y="22"/>
                  </a:lnTo>
                  <a:lnTo>
                    <a:pt x="3" y="22"/>
                  </a:lnTo>
                  <a:lnTo>
                    <a:pt x="3" y="22"/>
                  </a:lnTo>
                  <a:lnTo>
                    <a:pt x="0" y="1"/>
                  </a:lnTo>
                  <a:lnTo>
                    <a:pt x="0" y="1"/>
                  </a:lnTo>
                  <a:lnTo>
                    <a:pt x="0" y="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userDrawn="1"/>
          </p:nvSpPr>
          <p:spPr bwMode="auto">
            <a:xfrm>
              <a:off x="594" y="4249"/>
              <a:ext cx="17" cy="24"/>
            </a:xfrm>
            <a:custGeom>
              <a:avLst/>
              <a:gdLst>
                <a:gd name="T0" fmla="*/ 0 w 17"/>
                <a:gd name="T1" fmla="*/ 5 h 24"/>
                <a:gd name="T2" fmla="*/ 1 w 17"/>
                <a:gd name="T3" fmla="*/ 5 h 24"/>
                <a:gd name="T4" fmla="*/ 4 w 17"/>
                <a:gd name="T5" fmla="*/ 4 h 24"/>
                <a:gd name="T6" fmla="*/ 4 w 17"/>
                <a:gd name="T7" fmla="*/ 4 h 24"/>
                <a:gd name="T8" fmla="*/ 4 w 17"/>
                <a:gd name="T9" fmla="*/ 4 h 24"/>
                <a:gd name="T10" fmla="*/ 13 w 17"/>
                <a:gd name="T11" fmla="*/ 17 h 24"/>
                <a:gd name="T12" fmla="*/ 13 w 17"/>
                <a:gd name="T13" fmla="*/ 1 h 24"/>
                <a:gd name="T14" fmla="*/ 14 w 17"/>
                <a:gd name="T15" fmla="*/ 1 h 24"/>
                <a:gd name="T16" fmla="*/ 14 w 17"/>
                <a:gd name="T17" fmla="*/ 1 h 24"/>
                <a:gd name="T18" fmla="*/ 17 w 17"/>
                <a:gd name="T19" fmla="*/ 0 h 24"/>
                <a:gd name="T20" fmla="*/ 17 w 17"/>
                <a:gd name="T21" fmla="*/ 0 h 24"/>
                <a:gd name="T22" fmla="*/ 17 w 17"/>
                <a:gd name="T23" fmla="*/ 0 h 24"/>
                <a:gd name="T24" fmla="*/ 16 w 17"/>
                <a:gd name="T25" fmla="*/ 22 h 24"/>
                <a:gd name="T26" fmla="*/ 16 w 17"/>
                <a:gd name="T27" fmla="*/ 23 h 24"/>
                <a:gd name="T28" fmla="*/ 16 w 17"/>
                <a:gd name="T29" fmla="*/ 23 h 24"/>
                <a:gd name="T30" fmla="*/ 13 w 17"/>
                <a:gd name="T31" fmla="*/ 24 h 24"/>
                <a:gd name="T32" fmla="*/ 12 w 17"/>
                <a:gd name="T33" fmla="*/ 24 h 24"/>
                <a:gd name="T34" fmla="*/ 12 w 17"/>
                <a:gd name="T35" fmla="*/ 23 h 24"/>
                <a:gd name="T36" fmla="*/ 0 w 17"/>
                <a:gd name="T37" fmla="*/ 6 h 24"/>
                <a:gd name="T38" fmla="*/ 0 w 17"/>
                <a:gd name="T39" fmla="*/ 5 h 24"/>
                <a:gd name="T40" fmla="*/ 0 w 17"/>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4">
                  <a:moveTo>
                    <a:pt x="0" y="5"/>
                  </a:moveTo>
                  <a:lnTo>
                    <a:pt x="1" y="5"/>
                  </a:lnTo>
                  <a:lnTo>
                    <a:pt x="4" y="4"/>
                  </a:lnTo>
                  <a:lnTo>
                    <a:pt x="4" y="4"/>
                  </a:lnTo>
                  <a:lnTo>
                    <a:pt x="4" y="4"/>
                  </a:lnTo>
                  <a:lnTo>
                    <a:pt x="13" y="17"/>
                  </a:lnTo>
                  <a:lnTo>
                    <a:pt x="13" y="1"/>
                  </a:lnTo>
                  <a:lnTo>
                    <a:pt x="14" y="1"/>
                  </a:lnTo>
                  <a:lnTo>
                    <a:pt x="14" y="1"/>
                  </a:lnTo>
                  <a:lnTo>
                    <a:pt x="17" y="0"/>
                  </a:lnTo>
                  <a:lnTo>
                    <a:pt x="17" y="0"/>
                  </a:lnTo>
                  <a:lnTo>
                    <a:pt x="17" y="0"/>
                  </a:lnTo>
                  <a:lnTo>
                    <a:pt x="16" y="22"/>
                  </a:lnTo>
                  <a:lnTo>
                    <a:pt x="16" y="23"/>
                  </a:lnTo>
                  <a:lnTo>
                    <a:pt x="16" y="23"/>
                  </a:lnTo>
                  <a:lnTo>
                    <a:pt x="13" y="24"/>
                  </a:lnTo>
                  <a:lnTo>
                    <a:pt x="12" y="24"/>
                  </a:lnTo>
                  <a:lnTo>
                    <a:pt x="12" y="23"/>
                  </a:lnTo>
                  <a:lnTo>
                    <a:pt x="0" y="6"/>
                  </a:lnTo>
                  <a:lnTo>
                    <a:pt x="0" y="5"/>
                  </a:lnTo>
                  <a:lnTo>
                    <a:pt x="0" y="5"/>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userDrawn="1"/>
          </p:nvSpPr>
          <p:spPr bwMode="auto">
            <a:xfrm>
              <a:off x="616" y="4242"/>
              <a:ext cx="20" cy="24"/>
            </a:xfrm>
            <a:custGeom>
              <a:avLst/>
              <a:gdLst>
                <a:gd name="T0" fmla="*/ 0 w 20"/>
                <a:gd name="T1" fmla="*/ 5 h 24"/>
                <a:gd name="T2" fmla="*/ 1 w 20"/>
                <a:gd name="T3" fmla="*/ 4 h 24"/>
                <a:gd name="T4" fmla="*/ 10 w 20"/>
                <a:gd name="T5" fmla="*/ 0 h 24"/>
                <a:gd name="T6" fmla="*/ 10 w 20"/>
                <a:gd name="T7" fmla="*/ 0 h 24"/>
                <a:gd name="T8" fmla="*/ 10 w 20"/>
                <a:gd name="T9" fmla="*/ 0 h 24"/>
                <a:gd name="T10" fmla="*/ 11 w 20"/>
                <a:gd name="T11" fmla="*/ 2 h 24"/>
                <a:gd name="T12" fmla="*/ 12 w 20"/>
                <a:gd name="T13" fmla="*/ 3 h 24"/>
                <a:gd name="T14" fmla="*/ 11 w 20"/>
                <a:gd name="T15" fmla="*/ 3 h 24"/>
                <a:gd name="T16" fmla="*/ 5 w 20"/>
                <a:gd name="T17" fmla="*/ 6 h 24"/>
                <a:gd name="T18" fmla="*/ 8 w 20"/>
                <a:gd name="T19" fmla="*/ 11 h 24"/>
                <a:gd name="T20" fmla="*/ 13 w 20"/>
                <a:gd name="T21" fmla="*/ 8 h 24"/>
                <a:gd name="T22" fmla="*/ 14 w 20"/>
                <a:gd name="T23" fmla="*/ 8 h 24"/>
                <a:gd name="T24" fmla="*/ 14 w 20"/>
                <a:gd name="T25" fmla="*/ 9 h 24"/>
                <a:gd name="T26" fmla="*/ 15 w 20"/>
                <a:gd name="T27" fmla="*/ 11 h 24"/>
                <a:gd name="T28" fmla="*/ 15 w 20"/>
                <a:gd name="T29" fmla="*/ 11 h 24"/>
                <a:gd name="T30" fmla="*/ 15 w 20"/>
                <a:gd name="T31" fmla="*/ 11 h 24"/>
                <a:gd name="T32" fmla="*/ 8 w 20"/>
                <a:gd name="T33" fmla="*/ 14 h 24"/>
                <a:gd name="T34" fmla="*/ 11 w 20"/>
                <a:gd name="T35" fmla="*/ 20 h 24"/>
                <a:gd name="T36" fmla="*/ 18 w 20"/>
                <a:gd name="T37" fmla="*/ 17 h 24"/>
                <a:gd name="T38" fmla="*/ 19 w 20"/>
                <a:gd name="T39" fmla="*/ 17 h 24"/>
                <a:gd name="T40" fmla="*/ 19 w 20"/>
                <a:gd name="T41" fmla="*/ 17 h 24"/>
                <a:gd name="T42" fmla="*/ 20 w 20"/>
                <a:gd name="T43" fmla="*/ 19 h 24"/>
                <a:gd name="T44" fmla="*/ 20 w 20"/>
                <a:gd name="T45" fmla="*/ 20 h 24"/>
                <a:gd name="T46" fmla="*/ 20 w 20"/>
                <a:gd name="T47" fmla="*/ 20 h 24"/>
                <a:gd name="T48" fmla="*/ 9 w 20"/>
                <a:gd name="T49" fmla="*/ 24 h 24"/>
                <a:gd name="T50" fmla="*/ 9 w 20"/>
                <a:gd name="T51" fmla="*/ 24 h 24"/>
                <a:gd name="T52" fmla="*/ 9 w 20"/>
                <a:gd name="T53" fmla="*/ 24 h 24"/>
                <a:gd name="T54" fmla="*/ 0 w 20"/>
                <a:gd name="T55" fmla="*/ 5 h 24"/>
                <a:gd name="T56" fmla="*/ 0 w 20"/>
                <a:gd name="T57" fmla="*/ 5 h 24"/>
                <a:gd name="T58" fmla="*/ 0 w 20"/>
                <a:gd name="T5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24">
                  <a:moveTo>
                    <a:pt x="0" y="5"/>
                  </a:moveTo>
                  <a:lnTo>
                    <a:pt x="1" y="4"/>
                  </a:lnTo>
                  <a:lnTo>
                    <a:pt x="10" y="0"/>
                  </a:lnTo>
                  <a:lnTo>
                    <a:pt x="10" y="0"/>
                  </a:lnTo>
                  <a:lnTo>
                    <a:pt x="10" y="0"/>
                  </a:lnTo>
                  <a:lnTo>
                    <a:pt x="11" y="2"/>
                  </a:lnTo>
                  <a:lnTo>
                    <a:pt x="12" y="3"/>
                  </a:lnTo>
                  <a:lnTo>
                    <a:pt x="11" y="3"/>
                  </a:lnTo>
                  <a:lnTo>
                    <a:pt x="5" y="6"/>
                  </a:lnTo>
                  <a:lnTo>
                    <a:pt x="8" y="11"/>
                  </a:lnTo>
                  <a:lnTo>
                    <a:pt x="13" y="8"/>
                  </a:lnTo>
                  <a:lnTo>
                    <a:pt x="14" y="8"/>
                  </a:lnTo>
                  <a:lnTo>
                    <a:pt x="14" y="9"/>
                  </a:lnTo>
                  <a:lnTo>
                    <a:pt x="15" y="11"/>
                  </a:lnTo>
                  <a:lnTo>
                    <a:pt x="15" y="11"/>
                  </a:lnTo>
                  <a:lnTo>
                    <a:pt x="15" y="11"/>
                  </a:lnTo>
                  <a:lnTo>
                    <a:pt x="8" y="14"/>
                  </a:lnTo>
                  <a:lnTo>
                    <a:pt x="11" y="20"/>
                  </a:lnTo>
                  <a:lnTo>
                    <a:pt x="18" y="17"/>
                  </a:lnTo>
                  <a:lnTo>
                    <a:pt x="19" y="17"/>
                  </a:lnTo>
                  <a:lnTo>
                    <a:pt x="19" y="17"/>
                  </a:lnTo>
                  <a:lnTo>
                    <a:pt x="20" y="19"/>
                  </a:lnTo>
                  <a:lnTo>
                    <a:pt x="20" y="20"/>
                  </a:lnTo>
                  <a:lnTo>
                    <a:pt x="20" y="20"/>
                  </a:lnTo>
                  <a:lnTo>
                    <a:pt x="9" y="24"/>
                  </a:lnTo>
                  <a:lnTo>
                    <a:pt x="9" y="24"/>
                  </a:lnTo>
                  <a:lnTo>
                    <a:pt x="9" y="24"/>
                  </a:lnTo>
                  <a:lnTo>
                    <a:pt x="0" y="5"/>
                  </a:lnTo>
                  <a:lnTo>
                    <a:pt x="0" y="5"/>
                  </a:lnTo>
                  <a:lnTo>
                    <a:pt x="0" y="5"/>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a:spLocks noEditPoints="1"/>
            </p:cNvSpPr>
            <p:nvPr userDrawn="1"/>
          </p:nvSpPr>
          <p:spPr bwMode="auto">
            <a:xfrm>
              <a:off x="631" y="4234"/>
              <a:ext cx="25" cy="24"/>
            </a:xfrm>
            <a:custGeom>
              <a:avLst/>
              <a:gdLst>
                <a:gd name="T0" fmla="*/ 1 w 26"/>
                <a:gd name="T1" fmla="*/ 6 h 25"/>
                <a:gd name="T2" fmla="*/ 7 w 26"/>
                <a:gd name="T3" fmla="*/ 1 h 25"/>
                <a:gd name="T4" fmla="*/ 9 w 26"/>
                <a:gd name="T5" fmla="*/ 1 h 25"/>
                <a:gd name="T6" fmla="*/ 11 w 26"/>
                <a:gd name="T7" fmla="*/ 0 h 25"/>
                <a:gd name="T8" fmla="*/ 12 w 26"/>
                <a:gd name="T9" fmla="*/ 1 h 25"/>
                <a:gd name="T10" fmla="*/ 14 w 26"/>
                <a:gd name="T11" fmla="*/ 2 h 25"/>
                <a:gd name="T12" fmla="*/ 15 w 26"/>
                <a:gd name="T13" fmla="*/ 3 h 25"/>
                <a:gd name="T14" fmla="*/ 16 w 26"/>
                <a:gd name="T15" fmla="*/ 5 h 25"/>
                <a:gd name="T16" fmla="*/ 16 w 26"/>
                <a:gd name="T17" fmla="*/ 6 h 25"/>
                <a:gd name="T18" fmla="*/ 16 w 26"/>
                <a:gd name="T19" fmla="*/ 8 h 25"/>
                <a:gd name="T20" fmla="*/ 15 w 26"/>
                <a:gd name="T21" fmla="*/ 9 h 25"/>
                <a:gd name="T22" fmla="*/ 17 w 26"/>
                <a:gd name="T23" fmla="*/ 10 h 25"/>
                <a:gd name="T24" fmla="*/ 18 w 26"/>
                <a:gd name="T25" fmla="*/ 10 h 25"/>
                <a:gd name="T26" fmla="*/ 26 w 26"/>
                <a:gd name="T27" fmla="*/ 16 h 25"/>
                <a:gd name="T28" fmla="*/ 23 w 26"/>
                <a:gd name="T29" fmla="*/ 18 h 25"/>
                <a:gd name="T30" fmla="*/ 22 w 26"/>
                <a:gd name="T31" fmla="*/ 18 h 25"/>
                <a:gd name="T32" fmla="*/ 16 w 26"/>
                <a:gd name="T33" fmla="*/ 14 h 25"/>
                <a:gd name="T34" fmla="*/ 15 w 26"/>
                <a:gd name="T35" fmla="*/ 13 h 25"/>
                <a:gd name="T36" fmla="*/ 13 w 26"/>
                <a:gd name="T37" fmla="*/ 13 h 25"/>
                <a:gd name="T38" fmla="*/ 11 w 26"/>
                <a:gd name="T39" fmla="*/ 14 h 25"/>
                <a:gd name="T40" fmla="*/ 17 w 26"/>
                <a:gd name="T41" fmla="*/ 22 h 25"/>
                <a:gd name="T42" fmla="*/ 14 w 26"/>
                <a:gd name="T43" fmla="*/ 24 h 25"/>
                <a:gd name="T44" fmla="*/ 13 w 26"/>
                <a:gd name="T45" fmla="*/ 24 h 25"/>
                <a:gd name="T46" fmla="*/ 0 w 26"/>
                <a:gd name="T47" fmla="*/ 6 h 25"/>
                <a:gd name="T48" fmla="*/ 11 w 26"/>
                <a:gd name="T49" fmla="*/ 10 h 25"/>
                <a:gd name="T50" fmla="*/ 12 w 26"/>
                <a:gd name="T51" fmla="*/ 9 h 25"/>
                <a:gd name="T52" fmla="*/ 12 w 26"/>
                <a:gd name="T53" fmla="*/ 8 h 25"/>
                <a:gd name="T54" fmla="*/ 13 w 26"/>
                <a:gd name="T55" fmla="*/ 7 h 25"/>
                <a:gd name="T56" fmla="*/ 12 w 26"/>
                <a:gd name="T57" fmla="*/ 7 h 25"/>
                <a:gd name="T58" fmla="*/ 12 w 26"/>
                <a:gd name="T59" fmla="*/ 6 h 25"/>
                <a:gd name="T60" fmla="*/ 12 w 26"/>
                <a:gd name="T61" fmla="*/ 5 h 25"/>
                <a:gd name="T62" fmla="*/ 11 w 26"/>
                <a:gd name="T63" fmla="*/ 4 h 25"/>
                <a:gd name="T64" fmla="*/ 10 w 26"/>
                <a:gd name="T65" fmla="*/ 4 h 25"/>
                <a:gd name="T66" fmla="*/ 7 w 26"/>
                <a:gd name="T67" fmla="*/ 5 h 25"/>
                <a:gd name="T68" fmla="*/ 9 w 26"/>
                <a:gd name="T6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 h="25">
                  <a:moveTo>
                    <a:pt x="0" y="6"/>
                  </a:moveTo>
                  <a:cubicBezTo>
                    <a:pt x="1" y="6"/>
                    <a:pt x="1" y="6"/>
                    <a:pt x="1" y="6"/>
                  </a:cubicBezTo>
                  <a:cubicBezTo>
                    <a:pt x="6" y="2"/>
                    <a:pt x="6" y="2"/>
                    <a:pt x="6" y="2"/>
                  </a:cubicBezTo>
                  <a:cubicBezTo>
                    <a:pt x="6" y="2"/>
                    <a:pt x="7" y="1"/>
                    <a:pt x="7" y="1"/>
                  </a:cubicBezTo>
                  <a:cubicBezTo>
                    <a:pt x="8" y="1"/>
                    <a:pt x="8" y="1"/>
                    <a:pt x="9" y="1"/>
                  </a:cubicBezTo>
                  <a:cubicBezTo>
                    <a:pt x="9" y="1"/>
                    <a:pt x="9" y="1"/>
                    <a:pt x="9" y="1"/>
                  </a:cubicBezTo>
                  <a:cubicBezTo>
                    <a:pt x="9" y="0"/>
                    <a:pt x="9" y="0"/>
                    <a:pt x="10" y="0"/>
                  </a:cubicBezTo>
                  <a:cubicBezTo>
                    <a:pt x="10" y="0"/>
                    <a:pt x="11" y="0"/>
                    <a:pt x="11" y="0"/>
                  </a:cubicBezTo>
                  <a:cubicBezTo>
                    <a:pt x="12" y="0"/>
                    <a:pt x="12" y="0"/>
                    <a:pt x="12" y="1"/>
                  </a:cubicBezTo>
                  <a:cubicBezTo>
                    <a:pt x="12" y="1"/>
                    <a:pt x="12" y="1"/>
                    <a:pt x="12" y="1"/>
                  </a:cubicBezTo>
                  <a:cubicBezTo>
                    <a:pt x="13" y="1"/>
                    <a:pt x="13" y="1"/>
                    <a:pt x="14" y="1"/>
                  </a:cubicBezTo>
                  <a:cubicBezTo>
                    <a:pt x="14" y="1"/>
                    <a:pt x="14" y="2"/>
                    <a:pt x="14" y="2"/>
                  </a:cubicBezTo>
                  <a:cubicBezTo>
                    <a:pt x="14" y="2"/>
                    <a:pt x="14" y="2"/>
                    <a:pt x="14" y="2"/>
                  </a:cubicBezTo>
                  <a:cubicBezTo>
                    <a:pt x="15" y="2"/>
                    <a:pt x="15" y="3"/>
                    <a:pt x="15" y="3"/>
                  </a:cubicBezTo>
                  <a:cubicBezTo>
                    <a:pt x="15" y="3"/>
                    <a:pt x="16" y="3"/>
                    <a:pt x="16" y="4"/>
                  </a:cubicBezTo>
                  <a:cubicBezTo>
                    <a:pt x="16" y="4"/>
                    <a:pt x="16" y="4"/>
                    <a:pt x="16" y="5"/>
                  </a:cubicBezTo>
                  <a:cubicBezTo>
                    <a:pt x="16" y="5"/>
                    <a:pt x="16" y="6"/>
                    <a:pt x="16" y="6"/>
                  </a:cubicBezTo>
                  <a:cubicBezTo>
                    <a:pt x="16" y="6"/>
                    <a:pt x="16" y="6"/>
                    <a:pt x="16" y="6"/>
                  </a:cubicBezTo>
                  <a:cubicBezTo>
                    <a:pt x="16" y="7"/>
                    <a:pt x="16" y="7"/>
                    <a:pt x="16" y="7"/>
                  </a:cubicBezTo>
                  <a:cubicBezTo>
                    <a:pt x="16" y="8"/>
                    <a:pt x="16" y="8"/>
                    <a:pt x="16" y="8"/>
                  </a:cubicBezTo>
                  <a:cubicBezTo>
                    <a:pt x="16" y="8"/>
                    <a:pt x="16" y="8"/>
                    <a:pt x="16" y="8"/>
                  </a:cubicBezTo>
                  <a:cubicBezTo>
                    <a:pt x="16" y="9"/>
                    <a:pt x="16" y="9"/>
                    <a:pt x="15" y="9"/>
                  </a:cubicBezTo>
                  <a:cubicBezTo>
                    <a:pt x="16" y="9"/>
                    <a:pt x="16" y="9"/>
                    <a:pt x="16" y="9"/>
                  </a:cubicBezTo>
                  <a:cubicBezTo>
                    <a:pt x="16" y="9"/>
                    <a:pt x="16" y="9"/>
                    <a:pt x="17" y="10"/>
                  </a:cubicBezTo>
                  <a:cubicBezTo>
                    <a:pt x="17" y="10"/>
                    <a:pt x="17" y="10"/>
                    <a:pt x="18" y="10"/>
                  </a:cubicBezTo>
                  <a:cubicBezTo>
                    <a:pt x="18" y="10"/>
                    <a:pt x="18" y="10"/>
                    <a:pt x="18" y="10"/>
                  </a:cubicBezTo>
                  <a:cubicBezTo>
                    <a:pt x="25" y="15"/>
                    <a:pt x="25" y="15"/>
                    <a:pt x="25" y="15"/>
                  </a:cubicBezTo>
                  <a:cubicBezTo>
                    <a:pt x="26" y="16"/>
                    <a:pt x="26" y="16"/>
                    <a:pt x="26" y="16"/>
                  </a:cubicBezTo>
                  <a:cubicBezTo>
                    <a:pt x="25" y="16"/>
                    <a:pt x="25" y="16"/>
                    <a:pt x="25" y="16"/>
                  </a:cubicBezTo>
                  <a:cubicBezTo>
                    <a:pt x="23" y="18"/>
                    <a:pt x="23" y="18"/>
                    <a:pt x="23" y="18"/>
                  </a:cubicBezTo>
                  <a:cubicBezTo>
                    <a:pt x="22" y="18"/>
                    <a:pt x="22" y="18"/>
                    <a:pt x="22" y="18"/>
                  </a:cubicBezTo>
                  <a:cubicBezTo>
                    <a:pt x="22" y="18"/>
                    <a:pt x="22" y="18"/>
                    <a:pt x="22" y="18"/>
                  </a:cubicBezTo>
                  <a:cubicBezTo>
                    <a:pt x="16" y="14"/>
                    <a:pt x="16" y="14"/>
                    <a:pt x="16" y="14"/>
                  </a:cubicBezTo>
                  <a:cubicBezTo>
                    <a:pt x="16" y="14"/>
                    <a:pt x="16" y="14"/>
                    <a:pt x="16" y="14"/>
                  </a:cubicBezTo>
                  <a:cubicBezTo>
                    <a:pt x="15" y="13"/>
                    <a:pt x="15" y="13"/>
                    <a:pt x="15" y="13"/>
                  </a:cubicBezTo>
                  <a:cubicBezTo>
                    <a:pt x="15" y="13"/>
                    <a:pt x="15" y="13"/>
                    <a:pt x="15" y="13"/>
                  </a:cubicBezTo>
                  <a:cubicBezTo>
                    <a:pt x="14" y="13"/>
                    <a:pt x="14" y="13"/>
                    <a:pt x="14" y="13"/>
                  </a:cubicBezTo>
                  <a:cubicBezTo>
                    <a:pt x="14" y="13"/>
                    <a:pt x="13" y="13"/>
                    <a:pt x="13" y="13"/>
                  </a:cubicBezTo>
                  <a:cubicBezTo>
                    <a:pt x="13" y="13"/>
                    <a:pt x="12" y="13"/>
                    <a:pt x="12" y="14"/>
                  </a:cubicBezTo>
                  <a:cubicBezTo>
                    <a:pt x="11" y="14"/>
                    <a:pt x="11" y="14"/>
                    <a:pt x="11" y="14"/>
                  </a:cubicBezTo>
                  <a:cubicBezTo>
                    <a:pt x="16" y="22"/>
                    <a:pt x="16" y="22"/>
                    <a:pt x="16" y="22"/>
                  </a:cubicBezTo>
                  <a:cubicBezTo>
                    <a:pt x="17" y="22"/>
                    <a:pt x="17" y="22"/>
                    <a:pt x="17" y="22"/>
                  </a:cubicBezTo>
                  <a:cubicBezTo>
                    <a:pt x="16" y="23"/>
                    <a:pt x="16" y="23"/>
                    <a:pt x="16" y="23"/>
                  </a:cubicBezTo>
                  <a:cubicBezTo>
                    <a:pt x="14" y="24"/>
                    <a:pt x="14" y="24"/>
                    <a:pt x="14" y="24"/>
                  </a:cubicBezTo>
                  <a:cubicBezTo>
                    <a:pt x="13" y="25"/>
                    <a:pt x="13" y="25"/>
                    <a:pt x="13" y="25"/>
                  </a:cubicBezTo>
                  <a:cubicBezTo>
                    <a:pt x="13" y="24"/>
                    <a:pt x="13" y="24"/>
                    <a:pt x="13" y="24"/>
                  </a:cubicBezTo>
                  <a:cubicBezTo>
                    <a:pt x="1" y="6"/>
                    <a:pt x="1" y="6"/>
                    <a:pt x="1" y="6"/>
                  </a:cubicBezTo>
                  <a:cubicBezTo>
                    <a:pt x="0" y="6"/>
                    <a:pt x="0" y="6"/>
                    <a:pt x="0" y="6"/>
                  </a:cubicBezTo>
                  <a:close/>
                  <a:moveTo>
                    <a:pt x="9" y="11"/>
                  </a:moveTo>
                  <a:cubicBezTo>
                    <a:pt x="11" y="10"/>
                    <a:pt x="11" y="10"/>
                    <a:pt x="11" y="10"/>
                  </a:cubicBezTo>
                  <a:cubicBezTo>
                    <a:pt x="11" y="10"/>
                    <a:pt x="11" y="10"/>
                    <a:pt x="11" y="10"/>
                  </a:cubicBezTo>
                  <a:cubicBezTo>
                    <a:pt x="12" y="10"/>
                    <a:pt x="12" y="9"/>
                    <a:pt x="12" y="9"/>
                  </a:cubicBezTo>
                  <a:cubicBezTo>
                    <a:pt x="12" y="9"/>
                    <a:pt x="12" y="9"/>
                    <a:pt x="12" y="9"/>
                  </a:cubicBezTo>
                  <a:cubicBezTo>
                    <a:pt x="12" y="9"/>
                    <a:pt x="12" y="9"/>
                    <a:pt x="12" y="8"/>
                  </a:cubicBezTo>
                  <a:cubicBezTo>
                    <a:pt x="12" y="8"/>
                    <a:pt x="13" y="8"/>
                    <a:pt x="13" y="8"/>
                  </a:cubicBezTo>
                  <a:cubicBezTo>
                    <a:pt x="13" y="8"/>
                    <a:pt x="13" y="7"/>
                    <a:pt x="13" y="7"/>
                  </a:cubicBezTo>
                  <a:cubicBezTo>
                    <a:pt x="13" y="7"/>
                    <a:pt x="13" y="7"/>
                    <a:pt x="13" y="7"/>
                  </a:cubicBezTo>
                  <a:cubicBezTo>
                    <a:pt x="13" y="7"/>
                    <a:pt x="13" y="7"/>
                    <a:pt x="12" y="7"/>
                  </a:cubicBezTo>
                  <a:cubicBezTo>
                    <a:pt x="12" y="7"/>
                    <a:pt x="12" y="7"/>
                    <a:pt x="12" y="7"/>
                  </a:cubicBezTo>
                  <a:cubicBezTo>
                    <a:pt x="12" y="6"/>
                    <a:pt x="12" y="6"/>
                    <a:pt x="12" y="6"/>
                  </a:cubicBezTo>
                  <a:cubicBezTo>
                    <a:pt x="12" y="6"/>
                    <a:pt x="12" y="6"/>
                    <a:pt x="12" y="6"/>
                  </a:cubicBezTo>
                  <a:cubicBezTo>
                    <a:pt x="12" y="6"/>
                    <a:pt x="12" y="6"/>
                    <a:pt x="12" y="5"/>
                  </a:cubicBezTo>
                  <a:cubicBezTo>
                    <a:pt x="12" y="5"/>
                    <a:pt x="11" y="5"/>
                    <a:pt x="11" y="4"/>
                  </a:cubicBezTo>
                  <a:cubicBezTo>
                    <a:pt x="11" y="4"/>
                    <a:pt x="11" y="4"/>
                    <a:pt x="11" y="4"/>
                  </a:cubicBezTo>
                  <a:cubicBezTo>
                    <a:pt x="11" y="4"/>
                    <a:pt x="10" y="4"/>
                    <a:pt x="10" y="4"/>
                  </a:cubicBezTo>
                  <a:cubicBezTo>
                    <a:pt x="10" y="4"/>
                    <a:pt x="10" y="4"/>
                    <a:pt x="10" y="4"/>
                  </a:cubicBezTo>
                  <a:cubicBezTo>
                    <a:pt x="9" y="4"/>
                    <a:pt x="9" y="4"/>
                    <a:pt x="9" y="4"/>
                  </a:cubicBezTo>
                  <a:cubicBezTo>
                    <a:pt x="8" y="5"/>
                    <a:pt x="8" y="5"/>
                    <a:pt x="7" y="5"/>
                  </a:cubicBezTo>
                  <a:cubicBezTo>
                    <a:pt x="6" y="6"/>
                    <a:pt x="6" y="6"/>
                    <a:pt x="6" y="6"/>
                  </a:cubicBezTo>
                  <a:cubicBezTo>
                    <a:pt x="9" y="11"/>
                    <a:pt x="9" y="11"/>
                    <a:pt x="9" y="11"/>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userDrawn="1"/>
          </p:nvSpPr>
          <p:spPr bwMode="auto">
            <a:xfrm>
              <a:off x="647" y="4222"/>
              <a:ext cx="21" cy="22"/>
            </a:xfrm>
            <a:custGeom>
              <a:avLst/>
              <a:gdLst>
                <a:gd name="T0" fmla="*/ 9 w 21"/>
                <a:gd name="T1" fmla="*/ 3 h 23"/>
                <a:gd name="T2" fmla="*/ 8 w 21"/>
                <a:gd name="T3" fmla="*/ 3 h 23"/>
                <a:gd name="T4" fmla="*/ 6 w 21"/>
                <a:gd name="T5" fmla="*/ 4 h 23"/>
                <a:gd name="T6" fmla="*/ 6 w 21"/>
                <a:gd name="T7" fmla="*/ 5 h 23"/>
                <a:gd name="T8" fmla="*/ 5 w 21"/>
                <a:gd name="T9" fmla="*/ 6 h 23"/>
                <a:gd name="T10" fmla="*/ 5 w 21"/>
                <a:gd name="T11" fmla="*/ 8 h 23"/>
                <a:gd name="T12" fmla="*/ 5 w 21"/>
                <a:gd name="T13" fmla="*/ 9 h 23"/>
                <a:gd name="T14" fmla="*/ 6 w 21"/>
                <a:gd name="T15" fmla="*/ 10 h 23"/>
                <a:gd name="T16" fmla="*/ 7 w 21"/>
                <a:gd name="T17" fmla="*/ 10 h 23"/>
                <a:gd name="T18" fmla="*/ 7 w 21"/>
                <a:gd name="T19" fmla="*/ 10 h 23"/>
                <a:gd name="T20" fmla="*/ 8 w 21"/>
                <a:gd name="T21" fmla="*/ 10 h 23"/>
                <a:gd name="T22" fmla="*/ 12 w 21"/>
                <a:gd name="T23" fmla="*/ 9 h 23"/>
                <a:gd name="T24" fmla="*/ 13 w 21"/>
                <a:gd name="T25" fmla="*/ 8 h 23"/>
                <a:gd name="T26" fmla="*/ 15 w 21"/>
                <a:gd name="T27" fmla="*/ 8 h 23"/>
                <a:gd name="T28" fmla="*/ 16 w 21"/>
                <a:gd name="T29" fmla="*/ 9 h 23"/>
                <a:gd name="T30" fmla="*/ 17 w 21"/>
                <a:gd name="T31" fmla="*/ 9 h 23"/>
                <a:gd name="T32" fmla="*/ 19 w 21"/>
                <a:gd name="T33" fmla="*/ 10 h 23"/>
                <a:gd name="T34" fmla="*/ 20 w 21"/>
                <a:gd name="T35" fmla="*/ 13 h 23"/>
                <a:gd name="T36" fmla="*/ 21 w 21"/>
                <a:gd name="T37" fmla="*/ 15 h 23"/>
                <a:gd name="T38" fmla="*/ 20 w 21"/>
                <a:gd name="T39" fmla="*/ 18 h 23"/>
                <a:gd name="T40" fmla="*/ 18 w 21"/>
                <a:gd name="T41" fmla="*/ 20 h 23"/>
                <a:gd name="T42" fmla="*/ 16 w 21"/>
                <a:gd name="T43" fmla="*/ 22 h 23"/>
                <a:gd name="T44" fmla="*/ 14 w 21"/>
                <a:gd name="T45" fmla="*/ 23 h 23"/>
                <a:gd name="T46" fmla="*/ 13 w 21"/>
                <a:gd name="T47" fmla="*/ 23 h 23"/>
                <a:gd name="T48" fmla="*/ 10 w 21"/>
                <a:gd name="T49" fmla="*/ 20 h 23"/>
                <a:gd name="T50" fmla="*/ 12 w 21"/>
                <a:gd name="T51" fmla="*/ 20 h 23"/>
                <a:gd name="T52" fmla="*/ 12 w 21"/>
                <a:gd name="T53" fmla="*/ 20 h 23"/>
                <a:gd name="T54" fmla="*/ 13 w 21"/>
                <a:gd name="T55" fmla="*/ 19 h 23"/>
                <a:gd name="T56" fmla="*/ 15 w 21"/>
                <a:gd name="T57" fmla="*/ 18 h 23"/>
                <a:gd name="T58" fmla="*/ 16 w 21"/>
                <a:gd name="T59" fmla="*/ 17 h 23"/>
                <a:gd name="T60" fmla="*/ 17 w 21"/>
                <a:gd name="T61" fmla="*/ 16 h 23"/>
                <a:gd name="T62" fmla="*/ 17 w 21"/>
                <a:gd name="T63" fmla="*/ 14 h 23"/>
                <a:gd name="T64" fmla="*/ 16 w 21"/>
                <a:gd name="T65" fmla="*/ 14 h 23"/>
                <a:gd name="T66" fmla="*/ 16 w 21"/>
                <a:gd name="T67" fmla="*/ 13 h 23"/>
                <a:gd name="T68" fmla="*/ 15 w 21"/>
                <a:gd name="T69" fmla="*/ 13 h 23"/>
                <a:gd name="T70" fmla="*/ 15 w 21"/>
                <a:gd name="T71" fmla="*/ 13 h 23"/>
                <a:gd name="T72" fmla="*/ 14 w 21"/>
                <a:gd name="T73" fmla="*/ 12 h 23"/>
                <a:gd name="T74" fmla="*/ 11 w 21"/>
                <a:gd name="T75" fmla="*/ 13 h 23"/>
                <a:gd name="T76" fmla="*/ 8 w 21"/>
                <a:gd name="T77" fmla="*/ 14 h 23"/>
                <a:gd name="T78" fmla="*/ 5 w 21"/>
                <a:gd name="T79" fmla="*/ 14 h 23"/>
                <a:gd name="T80" fmla="*/ 4 w 21"/>
                <a:gd name="T81" fmla="*/ 13 h 23"/>
                <a:gd name="T82" fmla="*/ 3 w 21"/>
                <a:gd name="T83" fmla="*/ 12 h 23"/>
                <a:gd name="T84" fmla="*/ 2 w 21"/>
                <a:gd name="T85" fmla="*/ 12 h 23"/>
                <a:gd name="T86" fmla="*/ 1 w 21"/>
                <a:gd name="T87" fmla="*/ 11 h 23"/>
                <a:gd name="T88" fmla="*/ 0 w 21"/>
                <a:gd name="T89" fmla="*/ 8 h 23"/>
                <a:gd name="T90" fmla="*/ 1 w 21"/>
                <a:gd name="T91" fmla="*/ 6 h 23"/>
                <a:gd name="T92" fmla="*/ 1 w 21"/>
                <a:gd name="T93" fmla="*/ 5 h 23"/>
                <a:gd name="T94" fmla="*/ 3 w 21"/>
                <a:gd name="T95" fmla="*/ 2 h 23"/>
                <a:gd name="T96" fmla="*/ 3 w 21"/>
                <a:gd name="T97" fmla="*/ 2 h 23"/>
                <a:gd name="T98" fmla="*/ 4 w 21"/>
                <a:gd name="T99" fmla="*/ 2 h 23"/>
                <a:gd name="T100" fmla="*/ 5 w 21"/>
                <a:gd name="T101" fmla="*/ 1 h 23"/>
                <a:gd name="T102" fmla="*/ 6 w 21"/>
                <a:gd name="T103" fmla="*/ 0 h 23"/>
                <a:gd name="T104" fmla="*/ 7 w 21"/>
                <a:gd name="T105" fmla="*/ 0 h 23"/>
                <a:gd name="T106" fmla="*/ 9 w 21"/>
                <a:gd name="T10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23">
                  <a:moveTo>
                    <a:pt x="10" y="3"/>
                  </a:moveTo>
                  <a:cubicBezTo>
                    <a:pt x="9" y="3"/>
                    <a:pt x="9" y="3"/>
                    <a:pt x="9" y="3"/>
                  </a:cubicBezTo>
                  <a:cubicBezTo>
                    <a:pt x="9" y="3"/>
                    <a:pt x="8" y="3"/>
                    <a:pt x="8" y="3"/>
                  </a:cubicBezTo>
                  <a:cubicBezTo>
                    <a:pt x="8" y="3"/>
                    <a:pt x="8" y="3"/>
                    <a:pt x="8" y="3"/>
                  </a:cubicBezTo>
                  <a:cubicBezTo>
                    <a:pt x="8" y="3"/>
                    <a:pt x="8" y="3"/>
                    <a:pt x="7" y="4"/>
                  </a:cubicBezTo>
                  <a:cubicBezTo>
                    <a:pt x="7" y="4"/>
                    <a:pt x="7" y="4"/>
                    <a:pt x="6" y="4"/>
                  </a:cubicBezTo>
                  <a:cubicBezTo>
                    <a:pt x="6" y="4"/>
                    <a:pt x="6" y="4"/>
                    <a:pt x="6" y="4"/>
                  </a:cubicBezTo>
                  <a:cubicBezTo>
                    <a:pt x="6" y="4"/>
                    <a:pt x="6" y="5"/>
                    <a:pt x="6" y="5"/>
                  </a:cubicBezTo>
                  <a:cubicBezTo>
                    <a:pt x="5" y="5"/>
                    <a:pt x="5" y="5"/>
                    <a:pt x="5" y="6"/>
                  </a:cubicBezTo>
                  <a:cubicBezTo>
                    <a:pt x="5" y="6"/>
                    <a:pt x="5" y="6"/>
                    <a:pt x="5" y="6"/>
                  </a:cubicBezTo>
                  <a:cubicBezTo>
                    <a:pt x="5" y="6"/>
                    <a:pt x="4" y="7"/>
                    <a:pt x="4" y="7"/>
                  </a:cubicBezTo>
                  <a:cubicBezTo>
                    <a:pt x="4" y="7"/>
                    <a:pt x="4" y="8"/>
                    <a:pt x="5" y="8"/>
                  </a:cubicBezTo>
                  <a:cubicBezTo>
                    <a:pt x="5" y="8"/>
                    <a:pt x="5" y="9"/>
                    <a:pt x="5" y="9"/>
                  </a:cubicBezTo>
                  <a:cubicBezTo>
                    <a:pt x="5" y="9"/>
                    <a:pt x="5" y="9"/>
                    <a:pt x="5" y="9"/>
                  </a:cubicBezTo>
                  <a:cubicBezTo>
                    <a:pt x="6" y="9"/>
                    <a:pt x="6" y="9"/>
                    <a:pt x="6" y="9"/>
                  </a:cubicBezTo>
                  <a:cubicBezTo>
                    <a:pt x="6" y="9"/>
                    <a:pt x="6" y="10"/>
                    <a:pt x="6" y="10"/>
                  </a:cubicBezTo>
                  <a:cubicBezTo>
                    <a:pt x="6" y="10"/>
                    <a:pt x="6"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9"/>
                    <a:pt x="9" y="9"/>
                    <a:pt x="10" y="9"/>
                  </a:cubicBezTo>
                  <a:cubicBezTo>
                    <a:pt x="11" y="9"/>
                    <a:pt x="11" y="9"/>
                    <a:pt x="12" y="9"/>
                  </a:cubicBezTo>
                  <a:cubicBezTo>
                    <a:pt x="12" y="9"/>
                    <a:pt x="12" y="9"/>
                    <a:pt x="12" y="9"/>
                  </a:cubicBezTo>
                  <a:cubicBezTo>
                    <a:pt x="12" y="9"/>
                    <a:pt x="13" y="8"/>
                    <a:pt x="13" y="8"/>
                  </a:cubicBezTo>
                  <a:cubicBezTo>
                    <a:pt x="14" y="8"/>
                    <a:pt x="14" y="8"/>
                    <a:pt x="14" y="8"/>
                  </a:cubicBezTo>
                  <a:cubicBezTo>
                    <a:pt x="15" y="8"/>
                    <a:pt x="15" y="8"/>
                    <a:pt x="15" y="8"/>
                  </a:cubicBezTo>
                  <a:cubicBezTo>
                    <a:pt x="16" y="9"/>
                    <a:pt x="16" y="9"/>
                    <a:pt x="16" y="9"/>
                  </a:cubicBezTo>
                  <a:cubicBezTo>
                    <a:pt x="16" y="9"/>
                    <a:pt x="16" y="9"/>
                    <a:pt x="16" y="9"/>
                  </a:cubicBezTo>
                  <a:cubicBezTo>
                    <a:pt x="17" y="9"/>
                    <a:pt x="17" y="9"/>
                    <a:pt x="17" y="9"/>
                  </a:cubicBezTo>
                  <a:cubicBezTo>
                    <a:pt x="17" y="9"/>
                    <a:pt x="17" y="9"/>
                    <a:pt x="17" y="9"/>
                  </a:cubicBezTo>
                  <a:cubicBezTo>
                    <a:pt x="18" y="9"/>
                    <a:pt x="18" y="9"/>
                    <a:pt x="18" y="10"/>
                  </a:cubicBezTo>
                  <a:cubicBezTo>
                    <a:pt x="18" y="10"/>
                    <a:pt x="19" y="10"/>
                    <a:pt x="19" y="10"/>
                  </a:cubicBezTo>
                  <a:cubicBezTo>
                    <a:pt x="19" y="11"/>
                    <a:pt x="19" y="11"/>
                    <a:pt x="20" y="11"/>
                  </a:cubicBezTo>
                  <a:cubicBezTo>
                    <a:pt x="20" y="12"/>
                    <a:pt x="20" y="12"/>
                    <a:pt x="20" y="13"/>
                  </a:cubicBezTo>
                  <a:cubicBezTo>
                    <a:pt x="20" y="13"/>
                    <a:pt x="21" y="13"/>
                    <a:pt x="21" y="14"/>
                  </a:cubicBezTo>
                  <a:cubicBezTo>
                    <a:pt x="21" y="14"/>
                    <a:pt x="21" y="15"/>
                    <a:pt x="21" y="15"/>
                  </a:cubicBezTo>
                  <a:cubicBezTo>
                    <a:pt x="21" y="16"/>
                    <a:pt x="21" y="16"/>
                    <a:pt x="20" y="16"/>
                  </a:cubicBezTo>
                  <a:cubicBezTo>
                    <a:pt x="20" y="17"/>
                    <a:pt x="20" y="17"/>
                    <a:pt x="20" y="18"/>
                  </a:cubicBezTo>
                  <a:cubicBezTo>
                    <a:pt x="20" y="18"/>
                    <a:pt x="19" y="19"/>
                    <a:pt x="19" y="19"/>
                  </a:cubicBezTo>
                  <a:cubicBezTo>
                    <a:pt x="19" y="19"/>
                    <a:pt x="18" y="20"/>
                    <a:pt x="18" y="20"/>
                  </a:cubicBezTo>
                  <a:cubicBezTo>
                    <a:pt x="18" y="21"/>
                    <a:pt x="17" y="21"/>
                    <a:pt x="17" y="21"/>
                  </a:cubicBezTo>
                  <a:cubicBezTo>
                    <a:pt x="16" y="22"/>
                    <a:pt x="16" y="22"/>
                    <a:pt x="16" y="22"/>
                  </a:cubicBezTo>
                  <a:cubicBezTo>
                    <a:pt x="15" y="22"/>
                    <a:pt x="15" y="23"/>
                    <a:pt x="15" y="23"/>
                  </a:cubicBezTo>
                  <a:cubicBezTo>
                    <a:pt x="14" y="23"/>
                    <a:pt x="14" y="23"/>
                    <a:pt x="14" y="23"/>
                  </a:cubicBezTo>
                  <a:cubicBezTo>
                    <a:pt x="13" y="23"/>
                    <a:pt x="13" y="23"/>
                    <a:pt x="13" y="23"/>
                  </a:cubicBezTo>
                  <a:cubicBezTo>
                    <a:pt x="13" y="23"/>
                    <a:pt x="13" y="23"/>
                    <a:pt x="13" y="23"/>
                  </a:cubicBezTo>
                  <a:cubicBezTo>
                    <a:pt x="11" y="21"/>
                    <a:pt x="11" y="21"/>
                    <a:pt x="11" y="21"/>
                  </a:cubicBezTo>
                  <a:cubicBezTo>
                    <a:pt x="10" y="20"/>
                    <a:pt x="10" y="20"/>
                    <a:pt x="10" y="20"/>
                  </a:cubicBezTo>
                  <a:cubicBezTo>
                    <a:pt x="11" y="20"/>
                    <a:pt x="11" y="20"/>
                    <a:pt x="11" y="20"/>
                  </a:cubicBezTo>
                  <a:cubicBezTo>
                    <a:pt x="12" y="20"/>
                    <a:pt x="12" y="20"/>
                    <a:pt x="12" y="20"/>
                  </a:cubicBezTo>
                  <a:cubicBezTo>
                    <a:pt x="12" y="20"/>
                    <a:pt x="12" y="20"/>
                    <a:pt x="12" y="20"/>
                  </a:cubicBezTo>
                  <a:cubicBezTo>
                    <a:pt x="12" y="20"/>
                    <a:pt x="12" y="20"/>
                    <a:pt x="12" y="20"/>
                  </a:cubicBezTo>
                  <a:cubicBezTo>
                    <a:pt x="12" y="20"/>
                    <a:pt x="12" y="20"/>
                    <a:pt x="12" y="20"/>
                  </a:cubicBezTo>
                  <a:cubicBezTo>
                    <a:pt x="13" y="20"/>
                    <a:pt x="13" y="19"/>
                    <a:pt x="13" y="19"/>
                  </a:cubicBezTo>
                  <a:cubicBezTo>
                    <a:pt x="14" y="19"/>
                    <a:pt x="14" y="19"/>
                    <a:pt x="15" y="19"/>
                  </a:cubicBezTo>
                  <a:cubicBezTo>
                    <a:pt x="15" y="19"/>
                    <a:pt x="15" y="18"/>
                    <a:pt x="15" y="18"/>
                  </a:cubicBezTo>
                  <a:cubicBezTo>
                    <a:pt x="16" y="18"/>
                    <a:pt x="16" y="18"/>
                    <a:pt x="16" y="17"/>
                  </a:cubicBezTo>
                  <a:cubicBezTo>
                    <a:pt x="16" y="17"/>
                    <a:pt x="16" y="17"/>
                    <a:pt x="16" y="17"/>
                  </a:cubicBezTo>
                  <a:cubicBezTo>
                    <a:pt x="16" y="17"/>
                    <a:pt x="16" y="17"/>
                    <a:pt x="16" y="17"/>
                  </a:cubicBezTo>
                  <a:cubicBezTo>
                    <a:pt x="17" y="16"/>
                    <a:pt x="17" y="16"/>
                    <a:pt x="17" y="16"/>
                  </a:cubicBezTo>
                  <a:cubicBezTo>
                    <a:pt x="17" y="15"/>
                    <a:pt x="17" y="15"/>
                    <a:pt x="17" y="15"/>
                  </a:cubicBezTo>
                  <a:cubicBezTo>
                    <a:pt x="17" y="15"/>
                    <a:pt x="17" y="15"/>
                    <a:pt x="17" y="14"/>
                  </a:cubicBezTo>
                  <a:cubicBezTo>
                    <a:pt x="17" y="14"/>
                    <a:pt x="17" y="14"/>
                    <a:pt x="17" y="14"/>
                  </a:cubicBezTo>
                  <a:cubicBezTo>
                    <a:pt x="17" y="14"/>
                    <a:pt x="16" y="14"/>
                    <a:pt x="16" y="14"/>
                  </a:cubicBezTo>
                  <a:cubicBezTo>
                    <a:pt x="16" y="14"/>
                    <a:pt x="16" y="14"/>
                    <a:pt x="16" y="14"/>
                  </a:cubicBezTo>
                  <a:cubicBezTo>
                    <a:pt x="16" y="14"/>
                    <a:pt x="16" y="14"/>
                    <a:pt x="16" y="13"/>
                  </a:cubicBezTo>
                  <a:cubicBezTo>
                    <a:pt x="16" y="13"/>
                    <a:pt x="16" y="13"/>
                    <a:pt x="16" y="13"/>
                  </a:cubicBezTo>
                  <a:cubicBezTo>
                    <a:pt x="15" y="13"/>
                    <a:pt x="15" y="13"/>
                    <a:pt x="15" y="13"/>
                  </a:cubicBezTo>
                  <a:cubicBezTo>
                    <a:pt x="15" y="13"/>
                    <a:pt x="15" y="13"/>
                    <a:pt x="15" y="13"/>
                  </a:cubicBezTo>
                  <a:cubicBezTo>
                    <a:pt x="15" y="13"/>
                    <a:pt x="15" y="13"/>
                    <a:pt x="15" y="13"/>
                  </a:cubicBezTo>
                  <a:cubicBezTo>
                    <a:pt x="15" y="13"/>
                    <a:pt x="15" y="12"/>
                    <a:pt x="14" y="12"/>
                  </a:cubicBezTo>
                  <a:cubicBezTo>
                    <a:pt x="14" y="12"/>
                    <a:pt x="14" y="12"/>
                    <a:pt x="14" y="12"/>
                  </a:cubicBezTo>
                  <a:cubicBezTo>
                    <a:pt x="14" y="12"/>
                    <a:pt x="13" y="12"/>
                    <a:pt x="13" y="12"/>
                  </a:cubicBezTo>
                  <a:cubicBezTo>
                    <a:pt x="12" y="13"/>
                    <a:pt x="12" y="13"/>
                    <a:pt x="11" y="13"/>
                  </a:cubicBezTo>
                  <a:cubicBezTo>
                    <a:pt x="10" y="13"/>
                    <a:pt x="10" y="13"/>
                    <a:pt x="9" y="13"/>
                  </a:cubicBezTo>
                  <a:cubicBezTo>
                    <a:pt x="9" y="13"/>
                    <a:pt x="8" y="14"/>
                    <a:pt x="8" y="14"/>
                  </a:cubicBezTo>
                  <a:cubicBezTo>
                    <a:pt x="7" y="14"/>
                    <a:pt x="7" y="14"/>
                    <a:pt x="6" y="14"/>
                  </a:cubicBezTo>
                  <a:cubicBezTo>
                    <a:pt x="6" y="14"/>
                    <a:pt x="6" y="14"/>
                    <a:pt x="5" y="14"/>
                  </a:cubicBezTo>
                  <a:cubicBezTo>
                    <a:pt x="5" y="14"/>
                    <a:pt x="5" y="14"/>
                    <a:pt x="5" y="14"/>
                  </a:cubicBezTo>
                  <a:cubicBezTo>
                    <a:pt x="5" y="14"/>
                    <a:pt x="4" y="13"/>
                    <a:pt x="4" y="13"/>
                  </a:cubicBezTo>
                  <a:cubicBezTo>
                    <a:pt x="3" y="13"/>
                    <a:pt x="3" y="13"/>
                    <a:pt x="3" y="12"/>
                  </a:cubicBezTo>
                  <a:cubicBezTo>
                    <a:pt x="3" y="12"/>
                    <a:pt x="3" y="12"/>
                    <a:pt x="3" y="12"/>
                  </a:cubicBezTo>
                  <a:cubicBezTo>
                    <a:pt x="3" y="12"/>
                    <a:pt x="2" y="12"/>
                    <a:pt x="2" y="12"/>
                  </a:cubicBezTo>
                  <a:cubicBezTo>
                    <a:pt x="2" y="12"/>
                    <a:pt x="2" y="12"/>
                    <a:pt x="2" y="12"/>
                  </a:cubicBezTo>
                  <a:cubicBezTo>
                    <a:pt x="2" y="11"/>
                    <a:pt x="1" y="11"/>
                    <a:pt x="1" y="11"/>
                  </a:cubicBezTo>
                  <a:cubicBezTo>
                    <a:pt x="1" y="11"/>
                    <a:pt x="1" y="11"/>
                    <a:pt x="1" y="11"/>
                  </a:cubicBezTo>
                  <a:cubicBezTo>
                    <a:pt x="1" y="10"/>
                    <a:pt x="1" y="10"/>
                    <a:pt x="1" y="9"/>
                  </a:cubicBezTo>
                  <a:cubicBezTo>
                    <a:pt x="1" y="9"/>
                    <a:pt x="0" y="9"/>
                    <a:pt x="0" y="8"/>
                  </a:cubicBezTo>
                  <a:cubicBezTo>
                    <a:pt x="0" y="8"/>
                    <a:pt x="0" y="7"/>
                    <a:pt x="1" y="7"/>
                  </a:cubicBezTo>
                  <a:cubicBezTo>
                    <a:pt x="1" y="7"/>
                    <a:pt x="1" y="6"/>
                    <a:pt x="1" y="6"/>
                  </a:cubicBezTo>
                  <a:cubicBezTo>
                    <a:pt x="1" y="5"/>
                    <a:pt x="1" y="5"/>
                    <a:pt x="1" y="5"/>
                  </a:cubicBezTo>
                  <a:cubicBezTo>
                    <a:pt x="1" y="5"/>
                    <a:pt x="1" y="5"/>
                    <a:pt x="1" y="5"/>
                  </a:cubicBezTo>
                  <a:cubicBezTo>
                    <a:pt x="2" y="4"/>
                    <a:pt x="2" y="4"/>
                    <a:pt x="2" y="3"/>
                  </a:cubicBezTo>
                  <a:cubicBezTo>
                    <a:pt x="2" y="3"/>
                    <a:pt x="3" y="3"/>
                    <a:pt x="3" y="2"/>
                  </a:cubicBezTo>
                  <a:cubicBezTo>
                    <a:pt x="3" y="2"/>
                    <a:pt x="3" y="2"/>
                    <a:pt x="3" y="2"/>
                  </a:cubicBezTo>
                  <a:cubicBezTo>
                    <a:pt x="3" y="2"/>
                    <a:pt x="3" y="2"/>
                    <a:pt x="3" y="2"/>
                  </a:cubicBezTo>
                  <a:cubicBezTo>
                    <a:pt x="3" y="2"/>
                    <a:pt x="4" y="2"/>
                    <a:pt x="4" y="2"/>
                  </a:cubicBezTo>
                  <a:cubicBezTo>
                    <a:pt x="4" y="2"/>
                    <a:pt x="4" y="2"/>
                    <a:pt x="4" y="2"/>
                  </a:cubicBezTo>
                  <a:cubicBezTo>
                    <a:pt x="4" y="1"/>
                    <a:pt x="5" y="1"/>
                    <a:pt x="5" y="1"/>
                  </a:cubicBezTo>
                  <a:cubicBezTo>
                    <a:pt x="5" y="1"/>
                    <a:pt x="5" y="1"/>
                    <a:pt x="5" y="1"/>
                  </a:cubicBezTo>
                  <a:cubicBezTo>
                    <a:pt x="5" y="1"/>
                    <a:pt x="6" y="0"/>
                    <a:pt x="6" y="0"/>
                  </a:cubicBezTo>
                  <a:cubicBezTo>
                    <a:pt x="6" y="0"/>
                    <a:pt x="6" y="0"/>
                    <a:pt x="6" y="0"/>
                  </a:cubicBezTo>
                  <a:cubicBezTo>
                    <a:pt x="6" y="0"/>
                    <a:pt x="7" y="0"/>
                    <a:pt x="7" y="0"/>
                  </a:cubicBezTo>
                  <a:cubicBezTo>
                    <a:pt x="7" y="0"/>
                    <a:pt x="7" y="0"/>
                    <a:pt x="7" y="0"/>
                  </a:cubicBezTo>
                  <a:cubicBezTo>
                    <a:pt x="7" y="0"/>
                    <a:pt x="7" y="0"/>
                    <a:pt x="7" y="0"/>
                  </a:cubicBezTo>
                  <a:cubicBezTo>
                    <a:pt x="9" y="2"/>
                    <a:pt x="9" y="2"/>
                    <a:pt x="9" y="2"/>
                  </a:cubicBezTo>
                  <a:cubicBezTo>
                    <a:pt x="10" y="3"/>
                    <a:pt x="10" y="3"/>
                    <a:pt x="10" y="3"/>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p:nvPr userDrawn="1"/>
          </p:nvSpPr>
          <p:spPr bwMode="auto">
            <a:xfrm>
              <a:off x="657" y="4215"/>
              <a:ext cx="19" cy="17"/>
            </a:xfrm>
            <a:custGeom>
              <a:avLst/>
              <a:gdLst>
                <a:gd name="T0" fmla="*/ 0 w 19"/>
                <a:gd name="T1" fmla="*/ 3 h 17"/>
                <a:gd name="T2" fmla="*/ 1 w 19"/>
                <a:gd name="T3" fmla="*/ 3 h 17"/>
                <a:gd name="T4" fmla="*/ 3 w 19"/>
                <a:gd name="T5" fmla="*/ 1 h 17"/>
                <a:gd name="T6" fmla="*/ 3 w 19"/>
                <a:gd name="T7" fmla="*/ 0 h 17"/>
                <a:gd name="T8" fmla="*/ 3 w 19"/>
                <a:gd name="T9" fmla="*/ 1 h 17"/>
                <a:gd name="T10" fmla="*/ 19 w 19"/>
                <a:gd name="T11" fmla="*/ 14 h 17"/>
                <a:gd name="T12" fmla="*/ 19 w 19"/>
                <a:gd name="T13" fmla="*/ 14 h 17"/>
                <a:gd name="T14" fmla="*/ 19 w 19"/>
                <a:gd name="T15" fmla="*/ 14 h 17"/>
                <a:gd name="T16" fmla="*/ 17 w 19"/>
                <a:gd name="T17" fmla="*/ 17 h 17"/>
                <a:gd name="T18" fmla="*/ 17 w 19"/>
                <a:gd name="T19" fmla="*/ 17 h 17"/>
                <a:gd name="T20" fmla="*/ 16 w 19"/>
                <a:gd name="T21" fmla="*/ 17 h 17"/>
                <a:gd name="T22" fmla="*/ 1 w 19"/>
                <a:gd name="T23" fmla="*/ 4 h 17"/>
                <a:gd name="T24" fmla="*/ 0 w 19"/>
                <a:gd name="T25" fmla="*/ 3 h 17"/>
                <a:gd name="T26" fmla="*/ 0 w 19"/>
                <a:gd name="T2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
                  <a:moveTo>
                    <a:pt x="0" y="3"/>
                  </a:moveTo>
                  <a:lnTo>
                    <a:pt x="1" y="3"/>
                  </a:lnTo>
                  <a:lnTo>
                    <a:pt x="3" y="1"/>
                  </a:lnTo>
                  <a:lnTo>
                    <a:pt x="3" y="0"/>
                  </a:lnTo>
                  <a:lnTo>
                    <a:pt x="3" y="1"/>
                  </a:lnTo>
                  <a:lnTo>
                    <a:pt x="19" y="14"/>
                  </a:lnTo>
                  <a:lnTo>
                    <a:pt x="19" y="14"/>
                  </a:lnTo>
                  <a:lnTo>
                    <a:pt x="19" y="14"/>
                  </a:lnTo>
                  <a:lnTo>
                    <a:pt x="17" y="17"/>
                  </a:lnTo>
                  <a:lnTo>
                    <a:pt x="17" y="17"/>
                  </a:lnTo>
                  <a:lnTo>
                    <a:pt x="16" y="17"/>
                  </a:lnTo>
                  <a:lnTo>
                    <a:pt x="1" y="4"/>
                  </a:lnTo>
                  <a:lnTo>
                    <a:pt x="0" y="3"/>
                  </a:lnTo>
                  <a:lnTo>
                    <a:pt x="0" y="3"/>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
            <p:cNvSpPr/>
            <p:nvPr userDrawn="1"/>
          </p:nvSpPr>
          <p:spPr bwMode="auto">
            <a:xfrm>
              <a:off x="664" y="4198"/>
              <a:ext cx="23" cy="21"/>
            </a:xfrm>
            <a:custGeom>
              <a:avLst/>
              <a:gdLst>
                <a:gd name="T0" fmla="*/ 5 w 23"/>
                <a:gd name="T1" fmla="*/ 10 h 21"/>
                <a:gd name="T2" fmla="*/ 3 w 23"/>
                <a:gd name="T3" fmla="*/ 14 h 21"/>
                <a:gd name="T4" fmla="*/ 3 w 23"/>
                <a:gd name="T5" fmla="*/ 15 h 21"/>
                <a:gd name="T6" fmla="*/ 2 w 23"/>
                <a:gd name="T7" fmla="*/ 14 h 21"/>
                <a:gd name="T8" fmla="*/ 0 w 23"/>
                <a:gd name="T9" fmla="*/ 13 h 21"/>
                <a:gd name="T10" fmla="*/ 0 w 23"/>
                <a:gd name="T11" fmla="*/ 13 h 21"/>
                <a:gd name="T12" fmla="*/ 0 w 23"/>
                <a:gd name="T13" fmla="*/ 12 h 21"/>
                <a:gd name="T14" fmla="*/ 7 w 23"/>
                <a:gd name="T15" fmla="*/ 1 h 21"/>
                <a:gd name="T16" fmla="*/ 7 w 23"/>
                <a:gd name="T17" fmla="*/ 0 h 21"/>
                <a:gd name="T18" fmla="*/ 8 w 23"/>
                <a:gd name="T19" fmla="*/ 1 h 21"/>
                <a:gd name="T20" fmla="*/ 10 w 23"/>
                <a:gd name="T21" fmla="*/ 2 h 21"/>
                <a:gd name="T22" fmla="*/ 10 w 23"/>
                <a:gd name="T23" fmla="*/ 2 h 21"/>
                <a:gd name="T24" fmla="*/ 10 w 23"/>
                <a:gd name="T25" fmla="*/ 3 h 21"/>
                <a:gd name="T26" fmla="*/ 7 w 23"/>
                <a:gd name="T27" fmla="*/ 7 h 21"/>
                <a:gd name="T28" fmla="*/ 23 w 23"/>
                <a:gd name="T29" fmla="*/ 17 h 21"/>
                <a:gd name="T30" fmla="*/ 23 w 23"/>
                <a:gd name="T31" fmla="*/ 17 h 21"/>
                <a:gd name="T32" fmla="*/ 23 w 23"/>
                <a:gd name="T33" fmla="*/ 18 h 21"/>
                <a:gd name="T34" fmla="*/ 21 w 23"/>
                <a:gd name="T35" fmla="*/ 20 h 21"/>
                <a:gd name="T36" fmla="*/ 21 w 23"/>
                <a:gd name="T37" fmla="*/ 21 h 21"/>
                <a:gd name="T38" fmla="*/ 21 w 23"/>
                <a:gd name="T39" fmla="*/ 21 h 21"/>
                <a:gd name="T40" fmla="*/ 5 w 23"/>
                <a:gd name="T41" fmla="*/ 10 h 21"/>
                <a:gd name="T42" fmla="*/ 5 w 23"/>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1">
                  <a:moveTo>
                    <a:pt x="5" y="10"/>
                  </a:moveTo>
                  <a:lnTo>
                    <a:pt x="3" y="14"/>
                  </a:lnTo>
                  <a:lnTo>
                    <a:pt x="3" y="15"/>
                  </a:lnTo>
                  <a:lnTo>
                    <a:pt x="2" y="14"/>
                  </a:lnTo>
                  <a:lnTo>
                    <a:pt x="0" y="13"/>
                  </a:lnTo>
                  <a:lnTo>
                    <a:pt x="0" y="13"/>
                  </a:lnTo>
                  <a:lnTo>
                    <a:pt x="0" y="12"/>
                  </a:lnTo>
                  <a:lnTo>
                    <a:pt x="7" y="1"/>
                  </a:lnTo>
                  <a:lnTo>
                    <a:pt x="7" y="0"/>
                  </a:lnTo>
                  <a:lnTo>
                    <a:pt x="8" y="1"/>
                  </a:lnTo>
                  <a:lnTo>
                    <a:pt x="10" y="2"/>
                  </a:lnTo>
                  <a:lnTo>
                    <a:pt x="10" y="2"/>
                  </a:lnTo>
                  <a:lnTo>
                    <a:pt x="10" y="3"/>
                  </a:lnTo>
                  <a:lnTo>
                    <a:pt x="7" y="7"/>
                  </a:lnTo>
                  <a:lnTo>
                    <a:pt x="23" y="17"/>
                  </a:lnTo>
                  <a:lnTo>
                    <a:pt x="23" y="17"/>
                  </a:lnTo>
                  <a:lnTo>
                    <a:pt x="23" y="18"/>
                  </a:lnTo>
                  <a:lnTo>
                    <a:pt x="21" y="20"/>
                  </a:lnTo>
                  <a:lnTo>
                    <a:pt x="21" y="21"/>
                  </a:lnTo>
                  <a:lnTo>
                    <a:pt x="21" y="21"/>
                  </a:lnTo>
                  <a:lnTo>
                    <a:pt x="5" y="10"/>
                  </a:lnTo>
                  <a:lnTo>
                    <a:pt x="5" y="1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userDrawn="1"/>
          </p:nvSpPr>
          <p:spPr bwMode="auto">
            <a:xfrm>
              <a:off x="444" y="4180"/>
              <a:ext cx="27" cy="25"/>
            </a:xfrm>
            <a:custGeom>
              <a:avLst/>
              <a:gdLst>
                <a:gd name="T0" fmla="*/ 13 w 27"/>
                <a:gd name="T1" fmla="*/ 10 h 25"/>
                <a:gd name="T2" fmla="*/ 19 w 27"/>
                <a:gd name="T3" fmla="*/ 0 h 25"/>
                <a:gd name="T4" fmla="*/ 20 w 27"/>
                <a:gd name="T5" fmla="*/ 0 h 25"/>
                <a:gd name="T6" fmla="*/ 20 w 27"/>
                <a:gd name="T7" fmla="*/ 0 h 25"/>
                <a:gd name="T8" fmla="*/ 22 w 27"/>
                <a:gd name="T9" fmla="*/ 4 h 25"/>
                <a:gd name="T10" fmla="*/ 22 w 27"/>
                <a:gd name="T11" fmla="*/ 4 h 25"/>
                <a:gd name="T12" fmla="*/ 22 w 27"/>
                <a:gd name="T13" fmla="*/ 4 h 25"/>
                <a:gd name="T14" fmla="*/ 17 w 27"/>
                <a:gd name="T15" fmla="*/ 11 h 25"/>
                <a:gd name="T16" fmla="*/ 25 w 27"/>
                <a:gd name="T17" fmla="*/ 12 h 25"/>
                <a:gd name="T18" fmla="*/ 26 w 27"/>
                <a:gd name="T19" fmla="*/ 12 h 25"/>
                <a:gd name="T20" fmla="*/ 26 w 27"/>
                <a:gd name="T21" fmla="*/ 13 h 25"/>
                <a:gd name="T22" fmla="*/ 27 w 27"/>
                <a:gd name="T23" fmla="*/ 16 h 25"/>
                <a:gd name="T24" fmla="*/ 27 w 27"/>
                <a:gd name="T25" fmla="*/ 17 h 25"/>
                <a:gd name="T26" fmla="*/ 27 w 27"/>
                <a:gd name="T27" fmla="*/ 16 h 25"/>
                <a:gd name="T28" fmla="*/ 15 w 27"/>
                <a:gd name="T29" fmla="*/ 15 h 25"/>
                <a:gd name="T30" fmla="*/ 8 w 27"/>
                <a:gd name="T31" fmla="*/ 25 h 25"/>
                <a:gd name="T32" fmla="*/ 7 w 27"/>
                <a:gd name="T33" fmla="*/ 25 h 25"/>
                <a:gd name="T34" fmla="*/ 7 w 27"/>
                <a:gd name="T35" fmla="*/ 24 h 25"/>
                <a:gd name="T36" fmla="*/ 5 w 27"/>
                <a:gd name="T37" fmla="*/ 21 h 25"/>
                <a:gd name="T38" fmla="*/ 5 w 27"/>
                <a:gd name="T39" fmla="*/ 21 h 25"/>
                <a:gd name="T40" fmla="*/ 5 w 27"/>
                <a:gd name="T41" fmla="*/ 21 h 25"/>
                <a:gd name="T42" fmla="*/ 11 w 27"/>
                <a:gd name="T43" fmla="*/ 14 h 25"/>
                <a:gd name="T44" fmla="*/ 2 w 27"/>
                <a:gd name="T45" fmla="*/ 13 h 25"/>
                <a:gd name="T46" fmla="*/ 2 w 27"/>
                <a:gd name="T47" fmla="*/ 12 h 25"/>
                <a:gd name="T48" fmla="*/ 2 w 27"/>
                <a:gd name="T49" fmla="*/ 12 h 25"/>
                <a:gd name="T50" fmla="*/ 0 w 27"/>
                <a:gd name="T51" fmla="*/ 9 h 25"/>
                <a:gd name="T52" fmla="*/ 0 w 27"/>
                <a:gd name="T53" fmla="*/ 8 h 25"/>
                <a:gd name="T54" fmla="*/ 1 w 27"/>
                <a:gd name="T55" fmla="*/ 8 h 25"/>
                <a:gd name="T56" fmla="*/ 13 w 27"/>
                <a:gd name="T57" fmla="*/ 10 h 25"/>
                <a:gd name="T58" fmla="*/ 13 w 27"/>
                <a:gd name="T59"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25">
                  <a:moveTo>
                    <a:pt x="13" y="10"/>
                  </a:moveTo>
                  <a:lnTo>
                    <a:pt x="19" y="0"/>
                  </a:lnTo>
                  <a:lnTo>
                    <a:pt x="20" y="0"/>
                  </a:lnTo>
                  <a:lnTo>
                    <a:pt x="20" y="0"/>
                  </a:lnTo>
                  <a:lnTo>
                    <a:pt x="22" y="4"/>
                  </a:lnTo>
                  <a:lnTo>
                    <a:pt x="22" y="4"/>
                  </a:lnTo>
                  <a:lnTo>
                    <a:pt x="22" y="4"/>
                  </a:lnTo>
                  <a:lnTo>
                    <a:pt x="17" y="11"/>
                  </a:lnTo>
                  <a:lnTo>
                    <a:pt x="25" y="12"/>
                  </a:lnTo>
                  <a:lnTo>
                    <a:pt x="26" y="12"/>
                  </a:lnTo>
                  <a:lnTo>
                    <a:pt x="26" y="13"/>
                  </a:lnTo>
                  <a:lnTo>
                    <a:pt x="27" y="16"/>
                  </a:lnTo>
                  <a:lnTo>
                    <a:pt x="27" y="17"/>
                  </a:lnTo>
                  <a:lnTo>
                    <a:pt x="27" y="16"/>
                  </a:lnTo>
                  <a:lnTo>
                    <a:pt x="15" y="15"/>
                  </a:lnTo>
                  <a:lnTo>
                    <a:pt x="8" y="25"/>
                  </a:lnTo>
                  <a:lnTo>
                    <a:pt x="7" y="25"/>
                  </a:lnTo>
                  <a:lnTo>
                    <a:pt x="7" y="24"/>
                  </a:lnTo>
                  <a:lnTo>
                    <a:pt x="5" y="21"/>
                  </a:lnTo>
                  <a:lnTo>
                    <a:pt x="5" y="21"/>
                  </a:lnTo>
                  <a:lnTo>
                    <a:pt x="5" y="21"/>
                  </a:lnTo>
                  <a:lnTo>
                    <a:pt x="11" y="14"/>
                  </a:lnTo>
                  <a:lnTo>
                    <a:pt x="2" y="13"/>
                  </a:lnTo>
                  <a:lnTo>
                    <a:pt x="2" y="12"/>
                  </a:lnTo>
                  <a:lnTo>
                    <a:pt x="2" y="12"/>
                  </a:lnTo>
                  <a:lnTo>
                    <a:pt x="0" y="9"/>
                  </a:lnTo>
                  <a:lnTo>
                    <a:pt x="0" y="8"/>
                  </a:lnTo>
                  <a:lnTo>
                    <a:pt x="1" y="8"/>
                  </a:lnTo>
                  <a:lnTo>
                    <a:pt x="13" y="10"/>
                  </a:lnTo>
                  <a:lnTo>
                    <a:pt x="13" y="1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userDrawn="1"/>
          </p:nvSpPr>
          <p:spPr bwMode="auto">
            <a:xfrm>
              <a:off x="454" y="4199"/>
              <a:ext cx="21" cy="15"/>
            </a:xfrm>
            <a:custGeom>
              <a:avLst/>
              <a:gdLst>
                <a:gd name="T0" fmla="*/ 19 w 21"/>
                <a:gd name="T1" fmla="*/ 0 h 15"/>
                <a:gd name="T2" fmla="*/ 19 w 21"/>
                <a:gd name="T3" fmla="*/ 0 h 15"/>
                <a:gd name="T4" fmla="*/ 21 w 21"/>
                <a:gd name="T5" fmla="*/ 3 h 15"/>
                <a:gd name="T6" fmla="*/ 21 w 21"/>
                <a:gd name="T7" fmla="*/ 3 h 15"/>
                <a:gd name="T8" fmla="*/ 21 w 21"/>
                <a:gd name="T9" fmla="*/ 4 h 15"/>
                <a:gd name="T10" fmla="*/ 3 w 21"/>
                <a:gd name="T11" fmla="*/ 15 h 15"/>
                <a:gd name="T12" fmla="*/ 3 w 21"/>
                <a:gd name="T13" fmla="*/ 15 h 15"/>
                <a:gd name="T14" fmla="*/ 2 w 21"/>
                <a:gd name="T15" fmla="*/ 15 h 15"/>
                <a:gd name="T16" fmla="*/ 1 w 21"/>
                <a:gd name="T17" fmla="*/ 12 h 15"/>
                <a:gd name="T18" fmla="*/ 0 w 21"/>
                <a:gd name="T19" fmla="*/ 12 h 15"/>
                <a:gd name="T20" fmla="*/ 1 w 21"/>
                <a:gd name="T21" fmla="*/ 11 h 15"/>
                <a:gd name="T22" fmla="*/ 18 w 21"/>
                <a:gd name="T23" fmla="*/ 0 h 15"/>
                <a:gd name="T24" fmla="*/ 19 w 21"/>
                <a:gd name="T25" fmla="*/ 0 h 15"/>
                <a:gd name="T26" fmla="*/ 19 w 21"/>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5">
                  <a:moveTo>
                    <a:pt x="19" y="0"/>
                  </a:moveTo>
                  <a:lnTo>
                    <a:pt x="19" y="0"/>
                  </a:lnTo>
                  <a:lnTo>
                    <a:pt x="21" y="3"/>
                  </a:lnTo>
                  <a:lnTo>
                    <a:pt x="21" y="3"/>
                  </a:lnTo>
                  <a:lnTo>
                    <a:pt x="21" y="4"/>
                  </a:lnTo>
                  <a:lnTo>
                    <a:pt x="3" y="15"/>
                  </a:lnTo>
                  <a:lnTo>
                    <a:pt x="3" y="15"/>
                  </a:lnTo>
                  <a:lnTo>
                    <a:pt x="2" y="15"/>
                  </a:lnTo>
                  <a:lnTo>
                    <a:pt x="1" y="12"/>
                  </a:lnTo>
                  <a:lnTo>
                    <a:pt x="0" y="12"/>
                  </a:lnTo>
                  <a:lnTo>
                    <a:pt x="1" y="11"/>
                  </a:lnTo>
                  <a:lnTo>
                    <a:pt x="18" y="0"/>
                  </a:lnTo>
                  <a:lnTo>
                    <a:pt x="19" y="0"/>
                  </a:lnTo>
                  <a:lnTo>
                    <a:pt x="19"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a:spLocks noEditPoints="1"/>
            </p:cNvSpPr>
            <p:nvPr userDrawn="1"/>
          </p:nvSpPr>
          <p:spPr bwMode="auto">
            <a:xfrm>
              <a:off x="462" y="4208"/>
              <a:ext cx="23" cy="22"/>
            </a:xfrm>
            <a:custGeom>
              <a:avLst/>
              <a:gdLst>
                <a:gd name="T0" fmla="*/ 18 w 24"/>
                <a:gd name="T1" fmla="*/ 0 h 23"/>
                <a:gd name="T2" fmla="*/ 18 w 24"/>
                <a:gd name="T3" fmla="*/ 0 h 23"/>
                <a:gd name="T4" fmla="*/ 21 w 24"/>
                <a:gd name="T5" fmla="*/ 4 h 23"/>
                <a:gd name="T6" fmla="*/ 22 w 24"/>
                <a:gd name="T7" fmla="*/ 6 h 23"/>
                <a:gd name="T8" fmla="*/ 22 w 24"/>
                <a:gd name="T9" fmla="*/ 6 h 23"/>
                <a:gd name="T10" fmla="*/ 23 w 24"/>
                <a:gd name="T11" fmla="*/ 8 h 23"/>
                <a:gd name="T12" fmla="*/ 23 w 24"/>
                <a:gd name="T13" fmla="*/ 8 h 23"/>
                <a:gd name="T14" fmla="*/ 24 w 24"/>
                <a:gd name="T15" fmla="*/ 9 h 23"/>
                <a:gd name="T16" fmla="*/ 24 w 24"/>
                <a:gd name="T17" fmla="*/ 10 h 23"/>
                <a:gd name="T18" fmla="*/ 24 w 24"/>
                <a:gd name="T19" fmla="*/ 11 h 23"/>
                <a:gd name="T20" fmla="*/ 24 w 24"/>
                <a:gd name="T21" fmla="*/ 12 h 23"/>
                <a:gd name="T22" fmla="*/ 24 w 24"/>
                <a:gd name="T23" fmla="*/ 14 h 23"/>
                <a:gd name="T24" fmla="*/ 23 w 24"/>
                <a:gd name="T25" fmla="*/ 15 h 23"/>
                <a:gd name="T26" fmla="*/ 23 w 24"/>
                <a:gd name="T27" fmla="*/ 16 h 23"/>
                <a:gd name="T28" fmla="*/ 23 w 24"/>
                <a:gd name="T29" fmla="*/ 16 h 23"/>
                <a:gd name="T30" fmla="*/ 22 w 24"/>
                <a:gd name="T31" fmla="*/ 17 h 23"/>
                <a:gd name="T32" fmla="*/ 21 w 24"/>
                <a:gd name="T33" fmla="*/ 19 h 23"/>
                <a:gd name="T34" fmla="*/ 19 w 24"/>
                <a:gd name="T35" fmla="*/ 20 h 23"/>
                <a:gd name="T36" fmla="*/ 17 w 24"/>
                <a:gd name="T37" fmla="*/ 21 h 23"/>
                <a:gd name="T38" fmla="*/ 15 w 24"/>
                <a:gd name="T39" fmla="*/ 22 h 23"/>
                <a:gd name="T40" fmla="*/ 13 w 24"/>
                <a:gd name="T41" fmla="*/ 23 h 23"/>
                <a:gd name="T42" fmla="*/ 13 w 24"/>
                <a:gd name="T43" fmla="*/ 23 h 23"/>
                <a:gd name="T44" fmla="*/ 11 w 24"/>
                <a:gd name="T45" fmla="*/ 23 h 23"/>
                <a:gd name="T46" fmla="*/ 11 w 24"/>
                <a:gd name="T47" fmla="*/ 23 h 23"/>
                <a:gd name="T48" fmla="*/ 9 w 24"/>
                <a:gd name="T49" fmla="*/ 22 h 23"/>
                <a:gd name="T50" fmla="*/ 7 w 24"/>
                <a:gd name="T51" fmla="*/ 21 h 23"/>
                <a:gd name="T52" fmla="*/ 4 w 24"/>
                <a:gd name="T53" fmla="*/ 19 h 23"/>
                <a:gd name="T54" fmla="*/ 2 w 24"/>
                <a:gd name="T55" fmla="*/ 17 h 23"/>
                <a:gd name="T56" fmla="*/ 0 w 24"/>
                <a:gd name="T57" fmla="*/ 14 h 23"/>
                <a:gd name="T58" fmla="*/ 0 w 24"/>
                <a:gd name="T59" fmla="*/ 14 h 23"/>
                <a:gd name="T60" fmla="*/ 0 w 24"/>
                <a:gd name="T61" fmla="*/ 13 h 23"/>
                <a:gd name="T62" fmla="*/ 17 w 24"/>
                <a:gd name="T63" fmla="*/ 0 h 23"/>
                <a:gd name="T64" fmla="*/ 18 w 24"/>
                <a:gd name="T65" fmla="*/ 0 h 23"/>
                <a:gd name="T66" fmla="*/ 5 w 24"/>
                <a:gd name="T67" fmla="*/ 15 h 23"/>
                <a:gd name="T68" fmla="*/ 6 w 24"/>
                <a:gd name="T69" fmla="*/ 16 h 23"/>
                <a:gd name="T70" fmla="*/ 8 w 24"/>
                <a:gd name="T71" fmla="*/ 18 h 23"/>
                <a:gd name="T72" fmla="*/ 11 w 24"/>
                <a:gd name="T73" fmla="*/ 19 h 23"/>
                <a:gd name="T74" fmla="*/ 11 w 24"/>
                <a:gd name="T75" fmla="*/ 19 h 23"/>
                <a:gd name="T76" fmla="*/ 11 w 24"/>
                <a:gd name="T77" fmla="*/ 19 h 23"/>
                <a:gd name="T78" fmla="*/ 11 w 24"/>
                <a:gd name="T79" fmla="*/ 19 h 23"/>
                <a:gd name="T80" fmla="*/ 14 w 24"/>
                <a:gd name="T81" fmla="*/ 18 h 23"/>
                <a:gd name="T82" fmla="*/ 17 w 24"/>
                <a:gd name="T83" fmla="*/ 17 h 23"/>
                <a:gd name="T84" fmla="*/ 18 w 24"/>
                <a:gd name="T85" fmla="*/ 15 h 23"/>
                <a:gd name="T86" fmla="*/ 18 w 24"/>
                <a:gd name="T87" fmla="*/ 15 h 23"/>
                <a:gd name="T88" fmla="*/ 19 w 24"/>
                <a:gd name="T89" fmla="*/ 14 h 23"/>
                <a:gd name="T90" fmla="*/ 19 w 24"/>
                <a:gd name="T91" fmla="*/ 14 h 23"/>
                <a:gd name="T92" fmla="*/ 20 w 24"/>
                <a:gd name="T93" fmla="*/ 13 h 23"/>
                <a:gd name="T94" fmla="*/ 20 w 24"/>
                <a:gd name="T95" fmla="*/ 12 h 23"/>
                <a:gd name="T96" fmla="*/ 20 w 24"/>
                <a:gd name="T97" fmla="*/ 11 h 23"/>
                <a:gd name="T98" fmla="*/ 20 w 24"/>
                <a:gd name="T99" fmla="*/ 11 h 23"/>
                <a:gd name="T100" fmla="*/ 20 w 24"/>
                <a:gd name="T101" fmla="*/ 9 h 23"/>
                <a:gd name="T102" fmla="*/ 19 w 24"/>
                <a:gd name="T103" fmla="*/ 8 h 23"/>
                <a:gd name="T104" fmla="*/ 18 w 24"/>
                <a:gd name="T105" fmla="*/ 6 h 23"/>
                <a:gd name="T106" fmla="*/ 17 w 24"/>
                <a:gd name="T107" fmla="*/ 5 h 23"/>
                <a:gd name="T108" fmla="*/ 5 w 24"/>
                <a:gd name="T10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 h="23">
                  <a:moveTo>
                    <a:pt x="18" y="0"/>
                  </a:moveTo>
                  <a:cubicBezTo>
                    <a:pt x="18" y="0"/>
                    <a:pt x="18" y="0"/>
                    <a:pt x="18" y="0"/>
                  </a:cubicBezTo>
                  <a:cubicBezTo>
                    <a:pt x="21" y="4"/>
                    <a:pt x="21" y="4"/>
                    <a:pt x="21" y="4"/>
                  </a:cubicBezTo>
                  <a:cubicBezTo>
                    <a:pt x="22" y="5"/>
                    <a:pt x="22" y="5"/>
                    <a:pt x="22" y="6"/>
                  </a:cubicBezTo>
                  <a:cubicBezTo>
                    <a:pt x="22" y="6"/>
                    <a:pt x="22" y="6"/>
                    <a:pt x="22" y="6"/>
                  </a:cubicBezTo>
                  <a:cubicBezTo>
                    <a:pt x="23" y="7"/>
                    <a:pt x="23" y="7"/>
                    <a:pt x="23" y="8"/>
                  </a:cubicBezTo>
                  <a:cubicBezTo>
                    <a:pt x="23" y="8"/>
                    <a:pt x="23" y="8"/>
                    <a:pt x="23" y="8"/>
                  </a:cubicBezTo>
                  <a:cubicBezTo>
                    <a:pt x="23" y="8"/>
                    <a:pt x="24" y="9"/>
                    <a:pt x="24" y="9"/>
                  </a:cubicBezTo>
                  <a:cubicBezTo>
                    <a:pt x="24" y="9"/>
                    <a:pt x="24" y="10"/>
                    <a:pt x="24" y="10"/>
                  </a:cubicBezTo>
                  <a:cubicBezTo>
                    <a:pt x="24" y="11"/>
                    <a:pt x="24" y="11"/>
                    <a:pt x="24" y="11"/>
                  </a:cubicBezTo>
                  <a:cubicBezTo>
                    <a:pt x="24" y="12"/>
                    <a:pt x="24" y="12"/>
                    <a:pt x="24" y="12"/>
                  </a:cubicBezTo>
                  <a:cubicBezTo>
                    <a:pt x="24" y="13"/>
                    <a:pt x="24" y="13"/>
                    <a:pt x="24" y="14"/>
                  </a:cubicBezTo>
                  <a:cubicBezTo>
                    <a:pt x="24" y="14"/>
                    <a:pt x="23" y="15"/>
                    <a:pt x="23" y="15"/>
                  </a:cubicBezTo>
                  <a:cubicBezTo>
                    <a:pt x="23" y="15"/>
                    <a:pt x="23" y="16"/>
                    <a:pt x="23" y="16"/>
                  </a:cubicBezTo>
                  <a:cubicBezTo>
                    <a:pt x="23" y="16"/>
                    <a:pt x="23" y="16"/>
                    <a:pt x="23" y="16"/>
                  </a:cubicBezTo>
                  <a:cubicBezTo>
                    <a:pt x="22" y="17"/>
                    <a:pt x="22" y="17"/>
                    <a:pt x="22" y="17"/>
                  </a:cubicBezTo>
                  <a:cubicBezTo>
                    <a:pt x="21" y="18"/>
                    <a:pt x="21" y="18"/>
                    <a:pt x="21" y="19"/>
                  </a:cubicBezTo>
                  <a:cubicBezTo>
                    <a:pt x="20" y="19"/>
                    <a:pt x="20" y="19"/>
                    <a:pt x="19" y="20"/>
                  </a:cubicBezTo>
                  <a:cubicBezTo>
                    <a:pt x="19" y="20"/>
                    <a:pt x="18" y="21"/>
                    <a:pt x="17" y="21"/>
                  </a:cubicBezTo>
                  <a:cubicBezTo>
                    <a:pt x="17" y="22"/>
                    <a:pt x="16" y="22"/>
                    <a:pt x="15" y="22"/>
                  </a:cubicBezTo>
                  <a:cubicBezTo>
                    <a:pt x="15" y="22"/>
                    <a:pt x="14" y="23"/>
                    <a:pt x="13" y="23"/>
                  </a:cubicBezTo>
                  <a:cubicBezTo>
                    <a:pt x="13" y="23"/>
                    <a:pt x="13" y="23"/>
                    <a:pt x="13" y="23"/>
                  </a:cubicBezTo>
                  <a:cubicBezTo>
                    <a:pt x="13" y="23"/>
                    <a:pt x="12" y="23"/>
                    <a:pt x="11" y="23"/>
                  </a:cubicBezTo>
                  <a:cubicBezTo>
                    <a:pt x="11" y="23"/>
                    <a:pt x="11" y="23"/>
                    <a:pt x="11" y="23"/>
                  </a:cubicBezTo>
                  <a:cubicBezTo>
                    <a:pt x="10" y="23"/>
                    <a:pt x="10" y="22"/>
                    <a:pt x="9" y="22"/>
                  </a:cubicBezTo>
                  <a:cubicBezTo>
                    <a:pt x="8" y="22"/>
                    <a:pt x="7" y="21"/>
                    <a:pt x="7" y="21"/>
                  </a:cubicBezTo>
                  <a:cubicBezTo>
                    <a:pt x="6" y="21"/>
                    <a:pt x="5" y="20"/>
                    <a:pt x="4" y="19"/>
                  </a:cubicBezTo>
                  <a:cubicBezTo>
                    <a:pt x="4" y="19"/>
                    <a:pt x="3" y="18"/>
                    <a:pt x="2" y="17"/>
                  </a:cubicBezTo>
                  <a:cubicBezTo>
                    <a:pt x="0" y="14"/>
                    <a:pt x="0" y="14"/>
                    <a:pt x="0" y="14"/>
                  </a:cubicBezTo>
                  <a:cubicBezTo>
                    <a:pt x="0" y="14"/>
                    <a:pt x="0" y="14"/>
                    <a:pt x="0" y="14"/>
                  </a:cubicBezTo>
                  <a:cubicBezTo>
                    <a:pt x="0" y="13"/>
                    <a:pt x="0" y="13"/>
                    <a:pt x="0" y="13"/>
                  </a:cubicBezTo>
                  <a:cubicBezTo>
                    <a:pt x="17" y="0"/>
                    <a:pt x="17" y="0"/>
                    <a:pt x="17" y="0"/>
                  </a:cubicBezTo>
                  <a:cubicBezTo>
                    <a:pt x="18" y="0"/>
                    <a:pt x="18" y="0"/>
                    <a:pt x="18" y="0"/>
                  </a:cubicBezTo>
                  <a:close/>
                  <a:moveTo>
                    <a:pt x="5" y="15"/>
                  </a:moveTo>
                  <a:cubicBezTo>
                    <a:pt x="6" y="16"/>
                    <a:pt x="6" y="16"/>
                    <a:pt x="6" y="16"/>
                  </a:cubicBezTo>
                  <a:cubicBezTo>
                    <a:pt x="6" y="17"/>
                    <a:pt x="7" y="17"/>
                    <a:pt x="8" y="18"/>
                  </a:cubicBezTo>
                  <a:cubicBezTo>
                    <a:pt x="9" y="18"/>
                    <a:pt x="10" y="19"/>
                    <a:pt x="11" y="19"/>
                  </a:cubicBezTo>
                  <a:cubicBezTo>
                    <a:pt x="11" y="19"/>
                    <a:pt x="11" y="19"/>
                    <a:pt x="11" y="19"/>
                  </a:cubicBezTo>
                  <a:cubicBezTo>
                    <a:pt x="11" y="19"/>
                    <a:pt x="11" y="19"/>
                    <a:pt x="11" y="19"/>
                  </a:cubicBezTo>
                  <a:cubicBezTo>
                    <a:pt x="11" y="19"/>
                    <a:pt x="11" y="19"/>
                    <a:pt x="11" y="19"/>
                  </a:cubicBezTo>
                  <a:cubicBezTo>
                    <a:pt x="12" y="19"/>
                    <a:pt x="13" y="19"/>
                    <a:pt x="14" y="18"/>
                  </a:cubicBezTo>
                  <a:cubicBezTo>
                    <a:pt x="15" y="18"/>
                    <a:pt x="16" y="17"/>
                    <a:pt x="17" y="17"/>
                  </a:cubicBezTo>
                  <a:cubicBezTo>
                    <a:pt x="17" y="16"/>
                    <a:pt x="18" y="16"/>
                    <a:pt x="18" y="15"/>
                  </a:cubicBezTo>
                  <a:cubicBezTo>
                    <a:pt x="18" y="15"/>
                    <a:pt x="18" y="15"/>
                    <a:pt x="18" y="15"/>
                  </a:cubicBezTo>
                  <a:cubicBezTo>
                    <a:pt x="18" y="15"/>
                    <a:pt x="19" y="15"/>
                    <a:pt x="19" y="14"/>
                  </a:cubicBezTo>
                  <a:cubicBezTo>
                    <a:pt x="19" y="14"/>
                    <a:pt x="19" y="14"/>
                    <a:pt x="19" y="14"/>
                  </a:cubicBezTo>
                  <a:cubicBezTo>
                    <a:pt x="19" y="14"/>
                    <a:pt x="19" y="14"/>
                    <a:pt x="20" y="13"/>
                  </a:cubicBezTo>
                  <a:cubicBezTo>
                    <a:pt x="20" y="13"/>
                    <a:pt x="20" y="12"/>
                    <a:pt x="20" y="12"/>
                  </a:cubicBezTo>
                  <a:cubicBezTo>
                    <a:pt x="20" y="11"/>
                    <a:pt x="20" y="11"/>
                    <a:pt x="20" y="11"/>
                  </a:cubicBezTo>
                  <a:cubicBezTo>
                    <a:pt x="20" y="11"/>
                    <a:pt x="20" y="11"/>
                    <a:pt x="20" y="11"/>
                  </a:cubicBezTo>
                  <a:cubicBezTo>
                    <a:pt x="20" y="10"/>
                    <a:pt x="20" y="10"/>
                    <a:pt x="20" y="9"/>
                  </a:cubicBezTo>
                  <a:cubicBezTo>
                    <a:pt x="20" y="9"/>
                    <a:pt x="20" y="8"/>
                    <a:pt x="19" y="8"/>
                  </a:cubicBezTo>
                  <a:cubicBezTo>
                    <a:pt x="19" y="7"/>
                    <a:pt x="19" y="6"/>
                    <a:pt x="18" y="6"/>
                  </a:cubicBezTo>
                  <a:cubicBezTo>
                    <a:pt x="17" y="5"/>
                    <a:pt x="17" y="5"/>
                    <a:pt x="17" y="5"/>
                  </a:cubicBezTo>
                  <a:cubicBezTo>
                    <a:pt x="5" y="15"/>
                    <a:pt x="5" y="15"/>
                    <a:pt x="5" y="15"/>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userDrawn="1"/>
          </p:nvSpPr>
          <p:spPr bwMode="auto">
            <a:xfrm>
              <a:off x="476" y="4223"/>
              <a:ext cx="18" cy="18"/>
            </a:xfrm>
            <a:custGeom>
              <a:avLst/>
              <a:gdLst>
                <a:gd name="T0" fmla="*/ 16 w 18"/>
                <a:gd name="T1" fmla="*/ 0 h 18"/>
                <a:gd name="T2" fmla="*/ 17 w 18"/>
                <a:gd name="T3" fmla="*/ 0 h 18"/>
                <a:gd name="T4" fmla="*/ 18 w 18"/>
                <a:gd name="T5" fmla="*/ 2 h 18"/>
                <a:gd name="T6" fmla="*/ 18 w 18"/>
                <a:gd name="T7" fmla="*/ 3 h 18"/>
                <a:gd name="T8" fmla="*/ 18 w 18"/>
                <a:gd name="T9" fmla="*/ 3 h 18"/>
                <a:gd name="T10" fmla="*/ 3 w 18"/>
                <a:gd name="T11" fmla="*/ 18 h 18"/>
                <a:gd name="T12" fmla="*/ 3 w 18"/>
                <a:gd name="T13" fmla="*/ 18 h 18"/>
                <a:gd name="T14" fmla="*/ 3 w 18"/>
                <a:gd name="T15" fmla="*/ 18 h 18"/>
                <a:gd name="T16" fmla="*/ 1 w 18"/>
                <a:gd name="T17" fmla="*/ 16 h 18"/>
                <a:gd name="T18" fmla="*/ 0 w 18"/>
                <a:gd name="T19" fmla="*/ 16 h 18"/>
                <a:gd name="T20" fmla="*/ 1 w 18"/>
                <a:gd name="T21" fmla="*/ 15 h 18"/>
                <a:gd name="T22" fmla="*/ 16 w 18"/>
                <a:gd name="T23" fmla="*/ 0 h 18"/>
                <a:gd name="T24" fmla="*/ 16 w 18"/>
                <a:gd name="T25" fmla="*/ 0 h 18"/>
                <a:gd name="T26" fmla="*/ 16 w 18"/>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8">
                  <a:moveTo>
                    <a:pt x="16" y="0"/>
                  </a:moveTo>
                  <a:lnTo>
                    <a:pt x="17" y="0"/>
                  </a:lnTo>
                  <a:lnTo>
                    <a:pt x="18" y="2"/>
                  </a:lnTo>
                  <a:lnTo>
                    <a:pt x="18" y="3"/>
                  </a:lnTo>
                  <a:lnTo>
                    <a:pt x="18" y="3"/>
                  </a:lnTo>
                  <a:lnTo>
                    <a:pt x="3" y="18"/>
                  </a:lnTo>
                  <a:lnTo>
                    <a:pt x="3" y="18"/>
                  </a:lnTo>
                  <a:lnTo>
                    <a:pt x="3" y="18"/>
                  </a:lnTo>
                  <a:lnTo>
                    <a:pt x="1" y="16"/>
                  </a:lnTo>
                  <a:lnTo>
                    <a:pt x="0" y="16"/>
                  </a:lnTo>
                  <a:lnTo>
                    <a:pt x="1" y="15"/>
                  </a:lnTo>
                  <a:lnTo>
                    <a:pt x="16" y="0"/>
                  </a:lnTo>
                  <a:lnTo>
                    <a:pt x="16" y="0"/>
                  </a:lnTo>
                  <a:lnTo>
                    <a:pt x="16"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a:spLocks noEditPoints="1"/>
            </p:cNvSpPr>
            <p:nvPr userDrawn="1"/>
          </p:nvSpPr>
          <p:spPr bwMode="auto">
            <a:xfrm>
              <a:off x="484" y="4232"/>
              <a:ext cx="22" cy="25"/>
            </a:xfrm>
            <a:custGeom>
              <a:avLst/>
              <a:gdLst>
                <a:gd name="T0" fmla="*/ 22 w 22"/>
                <a:gd name="T1" fmla="*/ 3 h 25"/>
                <a:gd name="T2" fmla="*/ 22 w 22"/>
                <a:gd name="T3" fmla="*/ 3 h 25"/>
                <a:gd name="T4" fmla="*/ 15 w 22"/>
                <a:gd name="T5" fmla="*/ 24 h 25"/>
                <a:gd name="T6" fmla="*/ 15 w 22"/>
                <a:gd name="T7" fmla="*/ 25 h 25"/>
                <a:gd name="T8" fmla="*/ 15 w 22"/>
                <a:gd name="T9" fmla="*/ 24 h 25"/>
                <a:gd name="T10" fmla="*/ 12 w 22"/>
                <a:gd name="T11" fmla="*/ 23 h 25"/>
                <a:gd name="T12" fmla="*/ 12 w 22"/>
                <a:gd name="T13" fmla="*/ 22 h 25"/>
                <a:gd name="T14" fmla="*/ 12 w 22"/>
                <a:gd name="T15" fmla="*/ 22 h 25"/>
                <a:gd name="T16" fmla="*/ 14 w 22"/>
                <a:gd name="T17" fmla="*/ 17 h 25"/>
                <a:gd name="T18" fmla="*/ 8 w 22"/>
                <a:gd name="T19" fmla="*/ 12 h 25"/>
                <a:gd name="T20" fmla="*/ 3 w 22"/>
                <a:gd name="T21" fmla="*/ 15 h 25"/>
                <a:gd name="T22" fmla="*/ 3 w 22"/>
                <a:gd name="T23" fmla="*/ 15 h 25"/>
                <a:gd name="T24" fmla="*/ 3 w 22"/>
                <a:gd name="T25" fmla="*/ 15 h 25"/>
                <a:gd name="T26" fmla="*/ 0 w 22"/>
                <a:gd name="T27" fmla="*/ 13 h 25"/>
                <a:gd name="T28" fmla="*/ 0 w 22"/>
                <a:gd name="T29" fmla="*/ 13 h 25"/>
                <a:gd name="T30" fmla="*/ 0 w 22"/>
                <a:gd name="T31" fmla="*/ 12 h 25"/>
                <a:gd name="T32" fmla="*/ 18 w 22"/>
                <a:gd name="T33" fmla="*/ 1 h 25"/>
                <a:gd name="T34" fmla="*/ 19 w 22"/>
                <a:gd name="T35" fmla="*/ 0 h 25"/>
                <a:gd name="T36" fmla="*/ 19 w 22"/>
                <a:gd name="T37" fmla="*/ 1 h 25"/>
                <a:gd name="T38" fmla="*/ 22 w 22"/>
                <a:gd name="T39" fmla="*/ 3 h 25"/>
                <a:gd name="T40" fmla="*/ 22 w 22"/>
                <a:gd name="T41" fmla="*/ 3 h 25"/>
                <a:gd name="T42" fmla="*/ 22 w 22"/>
                <a:gd name="T43" fmla="*/ 3 h 25"/>
                <a:gd name="T44" fmla="*/ 15 w 22"/>
                <a:gd name="T45" fmla="*/ 13 h 25"/>
                <a:gd name="T46" fmla="*/ 17 w 22"/>
                <a:gd name="T47" fmla="*/ 5 h 25"/>
                <a:gd name="T48" fmla="*/ 10 w 22"/>
                <a:gd name="T49" fmla="*/ 10 h 25"/>
                <a:gd name="T50" fmla="*/ 15 w 22"/>
                <a:gd name="T51" fmla="*/ 13 h 25"/>
                <a:gd name="T52" fmla="*/ 15 w 22"/>
                <a:gd name="T53"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25">
                  <a:moveTo>
                    <a:pt x="22" y="3"/>
                  </a:moveTo>
                  <a:lnTo>
                    <a:pt x="22" y="3"/>
                  </a:lnTo>
                  <a:lnTo>
                    <a:pt x="15" y="24"/>
                  </a:lnTo>
                  <a:lnTo>
                    <a:pt x="15" y="25"/>
                  </a:lnTo>
                  <a:lnTo>
                    <a:pt x="15" y="24"/>
                  </a:lnTo>
                  <a:lnTo>
                    <a:pt x="12" y="23"/>
                  </a:lnTo>
                  <a:lnTo>
                    <a:pt x="12" y="22"/>
                  </a:lnTo>
                  <a:lnTo>
                    <a:pt x="12" y="22"/>
                  </a:lnTo>
                  <a:lnTo>
                    <a:pt x="14" y="17"/>
                  </a:lnTo>
                  <a:lnTo>
                    <a:pt x="8" y="12"/>
                  </a:lnTo>
                  <a:lnTo>
                    <a:pt x="3" y="15"/>
                  </a:lnTo>
                  <a:lnTo>
                    <a:pt x="3" y="15"/>
                  </a:lnTo>
                  <a:lnTo>
                    <a:pt x="3" y="15"/>
                  </a:lnTo>
                  <a:lnTo>
                    <a:pt x="0" y="13"/>
                  </a:lnTo>
                  <a:lnTo>
                    <a:pt x="0" y="13"/>
                  </a:lnTo>
                  <a:lnTo>
                    <a:pt x="0" y="12"/>
                  </a:lnTo>
                  <a:lnTo>
                    <a:pt x="18" y="1"/>
                  </a:lnTo>
                  <a:lnTo>
                    <a:pt x="19" y="0"/>
                  </a:lnTo>
                  <a:lnTo>
                    <a:pt x="19" y="1"/>
                  </a:lnTo>
                  <a:lnTo>
                    <a:pt x="22" y="3"/>
                  </a:lnTo>
                  <a:lnTo>
                    <a:pt x="22" y="3"/>
                  </a:lnTo>
                  <a:lnTo>
                    <a:pt x="22" y="3"/>
                  </a:lnTo>
                  <a:close/>
                  <a:moveTo>
                    <a:pt x="15" y="13"/>
                  </a:moveTo>
                  <a:lnTo>
                    <a:pt x="17" y="5"/>
                  </a:lnTo>
                  <a:lnTo>
                    <a:pt x="10" y="10"/>
                  </a:lnTo>
                  <a:lnTo>
                    <a:pt x="15" y="13"/>
                  </a:lnTo>
                  <a:lnTo>
                    <a:pt x="15" y="13"/>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userDrawn="1"/>
          </p:nvSpPr>
          <p:spPr bwMode="auto">
            <a:xfrm>
              <a:off x="505" y="4241"/>
              <a:ext cx="24" cy="25"/>
            </a:xfrm>
            <a:custGeom>
              <a:avLst/>
              <a:gdLst>
                <a:gd name="T0" fmla="*/ 10 w 24"/>
                <a:gd name="T1" fmla="*/ 0 h 25"/>
                <a:gd name="T2" fmla="*/ 10 w 24"/>
                <a:gd name="T3" fmla="*/ 0 h 25"/>
                <a:gd name="T4" fmla="*/ 13 w 24"/>
                <a:gd name="T5" fmla="*/ 1 h 25"/>
                <a:gd name="T6" fmla="*/ 13 w 24"/>
                <a:gd name="T7" fmla="*/ 1 h 25"/>
                <a:gd name="T8" fmla="*/ 13 w 24"/>
                <a:gd name="T9" fmla="*/ 1 h 25"/>
                <a:gd name="T10" fmla="*/ 13 w 24"/>
                <a:gd name="T11" fmla="*/ 19 h 25"/>
                <a:gd name="T12" fmla="*/ 20 w 24"/>
                <a:gd name="T13" fmla="*/ 5 h 25"/>
                <a:gd name="T14" fmla="*/ 20 w 24"/>
                <a:gd name="T15" fmla="*/ 4 h 25"/>
                <a:gd name="T16" fmla="*/ 21 w 24"/>
                <a:gd name="T17" fmla="*/ 5 h 25"/>
                <a:gd name="T18" fmla="*/ 23 w 24"/>
                <a:gd name="T19" fmla="*/ 6 h 25"/>
                <a:gd name="T20" fmla="*/ 24 w 24"/>
                <a:gd name="T21" fmla="*/ 6 h 25"/>
                <a:gd name="T22" fmla="*/ 24 w 24"/>
                <a:gd name="T23" fmla="*/ 7 h 25"/>
                <a:gd name="T24" fmla="*/ 14 w 24"/>
                <a:gd name="T25" fmla="*/ 25 h 25"/>
                <a:gd name="T26" fmla="*/ 14 w 24"/>
                <a:gd name="T27" fmla="*/ 25 h 25"/>
                <a:gd name="T28" fmla="*/ 13 w 24"/>
                <a:gd name="T29" fmla="*/ 25 h 25"/>
                <a:gd name="T30" fmla="*/ 10 w 24"/>
                <a:gd name="T31" fmla="*/ 24 h 25"/>
                <a:gd name="T32" fmla="*/ 10 w 24"/>
                <a:gd name="T33" fmla="*/ 23 h 25"/>
                <a:gd name="T34" fmla="*/ 10 w 24"/>
                <a:gd name="T35" fmla="*/ 23 h 25"/>
                <a:gd name="T36" fmla="*/ 10 w 24"/>
                <a:gd name="T37" fmla="*/ 6 h 25"/>
                <a:gd name="T38" fmla="*/ 4 w 24"/>
                <a:gd name="T39" fmla="*/ 20 h 25"/>
                <a:gd name="T40" fmla="*/ 3 w 24"/>
                <a:gd name="T41" fmla="*/ 21 h 25"/>
                <a:gd name="T42" fmla="*/ 3 w 24"/>
                <a:gd name="T43" fmla="*/ 21 h 25"/>
                <a:gd name="T44" fmla="*/ 0 w 24"/>
                <a:gd name="T45" fmla="*/ 19 h 25"/>
                <a:gd name="T46" fmla="*/ 0 w 24"/>
                <a:gd name="T47" fmla="*/ 19 h 25"/>
                <a:gd name="T48" fmla="*/ 0 w 24"/>
                <a:gd name="T49" fmla="*/ 19 h 25"/>
                <a:gd name="T50" fmla="*/ 10 w 24"/>
                <a:gd name="T51" fmla="*/ 0 h 25"/>
                <a:gd name="T52" fmla="*/ 10 w 24"/>
                <a:gd name="T53" fmla="*/ 0 h 25"/>
                <a:gd name="T54" fmla="*/ 10 w 24"/>
                <a:gd name="T5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25">
                  <a:moveTo>
                    <a:pt x="10" y="0"/>
                  </a:moveTo>
                  <a:lnTo>
                    <a:pt x="10" y="0"/>
                  </a:lnTo>
                  <a:lnTo>
                    <a:pt x="13" y="1"/>
                  </a:lnTo>
                  <a:lnTo>
                    <a:pt x="13" y="1"/>
                  </a:lnTo>
                  <a:lnTo>
                    <a:pt x="13" y="1"/>
                  </a:lnTo>
                  <a:lnTo>
                    <a:pt x="13" y="19"/>
                  </a:lnTo>
                  <a:lnTo>
                    <a:pt x="20" y="5"/>
                  </a:lnTo>
                  <a:lnTo>
                    <a:pt x="20" y="4"/>
                  </a:lnTo>
                  <a:lnTo>
                    <a:pt x="21" y="5"/>
                  </a:lnTo>
                  <a:lnTo>
                    <a:pt x="23" y="6"/>
                  </a:lnTo>
                  <a:lnTo>
                    <a:pt x="24" y="6"/>
                  </a:lnTo>
                  <a:lnTo>
                    <a:pt x="24" y="7"/>
                  </a:lnTo>
                  <a:lnTo>
                    <a:pt x="14" y="25"/>
                  </a:lnTo>
                  <a:lnTo>
                    <a:pt x="14" y="25"/>
                  </a:lnTo>
                  <a:lnTo>
                    <a:pt x="13" y="25"/>
                  </a:lnTo>
                  <a:lnTo>
                    <a:pt x="10" y="24"/>
                  </a:lnTo>
                  <a:lnTo>
                    <a:pt x="10" y="23"/>
                  </a:lnTo>
                  <a:lnTo>
                    <a:pt x="10" y="23"/>
                  </a:lnTo>
                  <a:lnTo>
                    <a:pt x="10" y="6"/>
                  </a:lnTo>
                  <a:lnTo>
                    <a:pt x="4" y="20"/>
                  </a:lnTo>
                  <a:lnTo>
                    <a:pt x="3" y="21"/>
                  </a:lnTo>
                  <a:lnTo>
                    <a:pt x="3" y="21"/>
                  </a:lnTo>
                  <a:lnTo>
                    <a:pt x="0" y="19"/>
                  </a:lnTo>
                  <a:lnTo>
                    <a:pt x="0" y="19"/>
                  </a:lnTo>
                  <a:lnTo>
                    <a:pt x="0" y="19"/>
                  </a:lnTo>
                  <a:lnTo>
                    <a:pt x="10" y="0"/>
                  </a:lnTo>
                  <a:lnTo>
                    <a:pt x="10" y="0"/>
                  </a:lnTo>
                  <a:lnTo>
                    <a:pt x="10"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userDrawn="1"/>
          </p:nvSpPr>
          <p:spPr bwMode="auto">
            <a:xfrm>
              <a:off x="673" y="4179"/>
              <a:ext cx="25" cy="19"/>
            </a:xfrm>
            <a:custGeom>
              <a:avLst/>
              <a:gdLst>
                <a:gd name="T0" fmla="*/ 15 w 25"/>
                <a:gd name="T1" fmla="*/ 16 h 19"/>
                <a:gd name="T2" fmla="*/ 1 w 25"/>
                <a:gd name="T3" fmla="*/ 17 h 19"/>
                <a:gd name="T4" fmla="*/ 0 w 25"/>
                <a:gd name="T5" fmla="*/ 17 h 19"/>
                <a:gd name="T6" fmla="*/ 1 w 25"/>
                <a:gd name="T7" fmla="*/ 17 h 19"/>
                <a:gd name="T8" fmla="*/ 2 w 25"/>
                <a:gd name="T9" fmla="*/ 13 h 19"/>
                <a:gd name="T10" fmla="*/ 2 w 25"/>
                <a:gd name="T11" fmla="*/ 13 h 19"/>
                <a:gd name="T12" fmla="*/ 2 w 25"/>
                <a:gd name="T13" fmla="*/ 13 h 19"/>
                <a:gd name="T14" fmla="*/ 12 w 25"/>
                <a:gd name="T15" fmla="*/ 12 h 19"/>
                <a:gd name="T16" fmla="*/ 6 w 25"/>
                <a:gd name="T17" fmla="*/ 4 h 19"/>
                <a:gd name="T18" fmla="*/ 6 w 25"/>
                <a:gd name="T19" fmla="*/ 4 h 19"/>
                <a:gd name="T20" fmla="*/ 6 w 25"/>
                <a:gd name="T21" fmla="*/ 4 h 19"/>
                <a:gd name="T22" fmla="*/ 8 w 25"/>
                <a:gd name="T23" fmla="*/ 1 h 19"/>
                <a:gd name="T24" fmla="*/ 8 w 25"/>
                <a:gd name="T25" fmla="*/ 0 h 19"/>
                <a:gd name="T26" fmla="*/ 8 w 25"/>
                <a:gd name="T27" fmla="*/ 1 h 19"/>
                <a:gd name="T28" fmla="*/ 16 w 25"/>
                <a:gd name="T29" fmla="*/ 12 h 19"/>
                <a:gd name="T30" fmla="*/ 24 w 25"/>
                <a:gd name="T31" fmla="*/ 16 h 19"/>
                <a:gd name="T32" fmla="*/ 25 w 25"/>
                <a:gd name="T33" fmla="*/ 16 h 19"/>
                <a:gd name="T34" fmla="*/ 24 w 25"/>
                <a:gd name="T35" fmla="*/ 16 h 19"/>
                <a:gd name="T36" fmla="*/ 23 w 25"/>
                <a:gd name="T37" fmla="*/ 18 h 19"/>
                <a:gd name="T38" fmla="*/ 23 w 25"/>
                <a:gd name="T39" fmla="*/ 19 h 19"/>
                <a:gd name="T40" fmla="*/ 23 w 25"/>
                <a:gd name="T41" fmla="*/ 18 h 19"/>
                <a:gd name="T42" fmla="*/ 15 w 25"/>
                <a:gd name="T43" fmla="*/ 16 h 19"/>
                <a:gd name="T44" fmla="*/ 15 w 25"/>
                <a:gd name="T4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9">
                  <a:moveTo>
                    <a:pt x="15" y="16"/>
                  </a:moveTo>
                  <a:lnTo>
                    <a:pt x="1" y="17"/>
                  </a:lnTo>
                  <a:lnTo>
                    <a:pt x="0" y="17"/>
                  </a:lnTo>
                  <a:lnTo>
                    <a:pt x="1" y="17"/>
                  </a:lnTo>
                  <a:lnTo>
                    <a:pt x="2" y="13"/>
                  </a:lnTo>
                  <a:lnTo>
                    <a:pt x="2" y="13"/>
                  </a:lnTo>
                  <a:lnTo>
                    <a:pt x="2" y="13"/>
                  </a:lnTo>
                  <a:lnTo>
                    <a:pt x="12" y="12"/>
                  </a:lnTo>
                  <a:lnTo>
                    <a:pt x="6" y="4"/>
                  </a:lnTo>
                  <a:lnTo>
                    <a:pt x="6" y="4"/>
                  </a:lnTo>
                  <a:lnTo>
                    <a:pt x="6" y="4"/>
                  </a:lnTo>
                  <a:lnTo>
                    <a:pt x="8" y="1"/>
                  </a:lnTo>
                  <a:lnTo>
                    <a:pt x="8" y="0"/>
                  </a:lnTo>
                  <a:lnTo>
                    <a:pt x="8" y="1"/>
                  </a:lnTo>
                  <a:lnTo>
                    <a:pt x="16" y="12"/>
                  </a:lnTo>
                  <a:lnTo>
                    <a:pt x="24" y="16"/>
                  </a:lnTo>
                  <a:lnTo>
                    <a:pt x="25" y="16"/>
                  </a:lnTo>
                  <a:lnTo>
                    <a:pt x="24" y="16"/>
                  </a:lnTo>
                  <a:lnTo>
                    <a:pt x="23" y="18"/>
                  </a:lnTo>
                  <a:lnTo>
                    <a:pt x="23" y="19"/>
                  </a:lnTo>
                  <a:lnTo>
                    <a:pt x="23" y="18"/>
                  </a:lnTo>
                  <a:lnTo>
                    <a:pt x="15" y="16"/>
                  </a:lnTo>
                  <a:lnTo>
                    <a:pt x="15" y="16"/>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a:spLocks noEditPoints="1"/>
            </p:cNvSpPr>
            <p:nvPr userDrawn="1"/>
          </p:nvSpPr>
          <p:spPr bwMode="auto">
            <a:xfrm>
              <a:off x="549" y="4208"/>
              <a:ext cx="47" cy="14"/>
            </a:xfrm>
            <a:custGeom>
              <a:avLst/>
              <a:gdLst>
                <a:gd name="T0" fmla="*/ 0 w 49"/>
                <a:gd name="T1" fmla="*/ 13 h 15"/>
                <a:gd name="T2" fmla="*/ 2 w 49"/>
                <a:gd name="T3" fmla="*/ 11 h 15"/>
                <a:gd name="T4" fmla="*/ 2 w 49"/>
                <a:gd name="T5" fmla="*/ 3 h 15"/>
                <a:gd name="T6" fmla="*/ 0 w 49"/>
                <a:gd name="T7" fmla="*/ 1 h 15"/>
                <a:gd name="T8" fmla="*/ 4 w 49"/>
                <a:gd name="T9" fmla="*/ 1 h 15"/>
                <a:gd name="T10" fmla="*/ 5 w 49"/>
                <a:gd name="T11" fmla="*/ 11 h 15"/>
                <a:gd name="T12" fmla="*/ 8 w 49"/>
                <a:gd name="T13" fmla="*/ 13 h 15"/>
                <a:gd name="T14" fmla="*/ 0 w 49"/>
                <a:gd name="T15" fmla="*/ 14 h 15"/>
                <a:gd name="T16" fmla="*/ 18 w 49"/>
                <a:gd name="T17" fmla="*/ 9 h 15"/>
                <a:gd name="T18" fmla="*/ 13 w 49"/>
                <a:gd name="T19" fmla="*/ 8 h 15"/>
                <a:gd name="T20" fmla="*/ 13 w 49"/>
                <a:gd name="T21" fmla="*/ 2 h 15"/>
                <a:gd name="T22" fmla="*/ 21 w 49"/>
                <a:gd name="T23" fmla="*/ 2 h 15"/>
                <a:gd name="T24" fmla="*/ 21 w 49"/>
                <a:gd name="T25" fmla="*/ 13 h 15"/>
                <a:gd name="T26" fmla="*/ 13 w 49"/>
                <a:gd name="T27" fmla="*/ 14 h 15"/>
                <a:gd name="T28" fmla="*/ 13 w 49"/>
                <a:gd name="T29" fmla="*/ 11 h 15"/>
                <a:gd name="T30" fmla="*/ 15 w 49"/>
                <a:gd name="T31" fmla="*/ 12 h 15"/>
                <a:gd name="T32" fmla="*/ 16 w 49"/>
                <a:gd name="T33" fmla="*/ 13 h 15"/>
                <a:gd name="T34" fmla="*/ 19 w 49"/>
                <a:gd name="T35" fmla="*/ 12 h 15"/>
                <a:gd name="T36" fmla="*/ 19 w 49"/>
                <a:gd name="T37" fmla="*/ 5 h 15"/>
                <a:gd name="T38" fmla="*/ 17 w 49"/>
                <a:gd name="T39" fmla="*/ 2 h 15"/>
                <a:gd name="T40" fmla="*/ 15 w 49"/>
                <a:gd name="T41" fmla="*/ 5 h 15"/>
                <a:gd name="T42" fmla="*/ 17 w 49"/>
                <a:gd name="T43" fmla="*/ 8 h 15"/>
                <a:gd name="T44" fmla="*/ 19 w 49"/>
                <a:gd name="T45" fmla="*/ 5 h 15"/>
                <a:gd name="T46" fmla="*/ 36 w 49"/>
                <a:gd name="T47" fmla="*/ 8 h 15"/>
                <a:gd name="T48" fmla="*/ 35 w 49"/>
                <a:gd name="T49" fmla="*/ 13 h 15"/>
                <a:gd name="T50" fmla="*/ 27 w 49"/>
                <a:gd name="T51" fmla="*/ 14 h 15"/>
                <a:gd name="T52" fmla="*/ 26 w 49"/>
                <a:gd name="T53" fmla="*/ 10 h 15"/>
                <a:gd name="T54" fmla="*/ 28 w 49"/>
                <a:gd name="T55" fmla="*/ 10 h 15"/>
                <a:gd name="T56" fmla="*/ 28 w 49"/>
                <a:gd name="T57" fmla="*/ 11 h 15"/>
                <a:gd name="T58" fmla="*/ 29 w 49"/>
                <a:gd name="T59" fmla="*/ 12 h 15"/>
                <a:gd name="T60" fmla="*/ 32 w 49"/>
                <a:gd name="T61" fmla="*/ 12 h 15"/>
                <a:gd name="T62" fmla="*/ 32 w 49"/>
                <a:gd name="T63" fmla="*/ 8 h 15"/>
                <a:gd name="T64" fmla="*/ 29 w 49"/>
                <a:gd name="T65" fmla="*/ 8 h 15"/>
                <a:gd name="T66" fmla="*/ 29 w 49"/>
                <a:gd name="T67" fmla="*/ 6 h 15"/>
                <a:gd name="T68" fmla="*/ 30 w 49"/>
                <a:gd name="T69" fmla="*/ 6 h 15"/>
                <a:gd name="T70" fmla="*/ 32 w 49"/>
                <a:gd name="T71" fmla="*/ 4 h 15"/>
                <a:gd name="T72" fmla="*/ 30 w 49"/>
                <a:gd name="T73" fmla="*/ 2 h 15"/>
                <a:gd name="T74" fmla="*/ 29 w 49"/>
                <a:gd name="T75" fmla="*/ 3 h 15"/>
                <a:gd name="T76" fmla="*/ 29 w 49"/>
                <a:gd name="T77" fmla="*/ 4 h 15"/>
                <a:gd name="T78" fmla="*/ 27 w 49"/>
                <a:gd name="T79" fmla="*/ 6 h 15"/>
                <a:gd name="T80" fmla="*/ 26 w 49"/>
                <a:gd name="T81" fmla="*/ 4 h 15"/>
                <a:gd name="T82" fmla="*/ 31 w 49"/>
                <a:gd name="T83" fmla="*/ 0 h 15"/>
                <a:gd name="T84" fmla="*/ 36 w 49"/>
                <a:gd name="T85" fmla="*/ 4 h 15"/>
                <a:gd name="T86" fmla="*/ 34 w 49"/>
                <a:gd name="T87" fmla="*/ 7 h 15"/>
                <a:gd name="T88" fmla="*/ 41 w 49"/>
                <a:gd name="T89" fmla="*/ 13 h 15"/>
                <a:gd name="T90" fmla="*/ 43 w 49"/>
                <a:gd name="T91" fmla="*/ 11 h 15"/>
                <a:gd name="T92" fmla="*/ 43 w 49"/>
                <a:gd name="T93" fmla="*/ 3 h 15"/>
                <a:gd name="T94" fmla="*/ 41 w 49"/>
                <a:gd name="T95" fmla="*/ 1 h 15"/>
                <a:gd name="T96" fmla="*/ 45 w 49"/>
                <a:gd name="T97" fmla="*/ 1 h 15"/>
                <a:gd name="T98" fmla="*/ 46 w 49"/>
                <a:gd name="T99" fmla="*/ 11 h 15"/>
                <a:gd name="T100" fmla="*/ 49 w 49"/>
                <a:gd name="T101" fmla="*/ 13 h 15"/>
                <a:gd name="T102" fmla="*/ 41 w 49"/>
                <a:gd name="T10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 h="15">
                  <a:moveTo>
                    <a:pt x="0" y="14"/>
                  </a:moveTo>
                  <a:cubicBezTo>
                    <a:pt x="0" y="13"/>
                    <a:pt x="0" y="13"/>
                    <a:pt x="0" y="13"/>
                  </a:cubicBezTo>
                  <a:cubicBezTo>
                    <a:pt x="1" y="13"/>
                    <a:pt x="2" y="13"/>
                    <a:pt x="2" y="12"/>
                  </a:cubicBezTo>
                  <a:cubicBezTo>
                    <a:pt x="2" y="12"/>
                    <a:pt x="2" y="12"/>
                    <a:pt x="2" y="11"/>
                  </a:cubicBezTo>
                  <a:cubicBezTo>
                    <a:pt x="2" y="5"/>
                    <a:pt x="2" y="5"/>
                    <a:pt x="2" y="5"/>
                  </a:cubicBezTo>
                  <a:cubicBezTo>
                    <a:pt x="2" y="4"/>
                    <a:pt x="2" y="4"/>
                    <a:pt x="2" y="3"/>
                  </a:cubicBezTo>
                  <a:cubicBezTo>
                    <a:pt x="2" y="3"/>
                    <a:pt x="1" y="3"/>
                    <a:pt x="0" y="3"/>
                  </a:cubicBezTo>
                  <a:cubicBezTo>
                    <a:pt x="0" y="1"/>
                    <a:pt x="0" y="1"/>
                    <a:pt x="0" y="1"/>
                  </a:cubicBezTo>
                  <a:cubicBezTo>
                    <a:pt x="1" y="1"/>
                    <a:pt x="2" y="1"/>
                    <a:pt x="2" y="1"/>
                  </a:cubicBezTo>
                  <a:cubicBezTo>
                    <a:pt x="3" y="1"/>
                    <a:pt x="4" y="1"/>
                    <a:pt x="4" y="1"/>
                  </a:cubicBezTo>
                  <a:cubicBezTo>
                    <a:pt x="5" y="1"/>
                    <a:pt x="5" y="1"/>
                    <a:pt x="5" y="1"/>
                  </a:cubicBezTo>
                  <a:cubicBezTo>
                    <a:pt x="5" y="11"/>
                    <a:pt x="5" y="11"/>
                    <a:pt x="5" y="11"/>
                  </a:cubicBezTo>
                  <a:cubicBezTo>
                    <a:pt x="5" y="12"/>
                    <a:pt x="6" y="12"/>
                    <a:pt x="6" y="12"/>
                  </a:cubicBezTo>
                  <a:cubicBezTo>
                    <a:pt x="6" y="13"/>
                    <a:pt x="7" y="13"/>
                    <a:pt x="8" y="13"/>
                  </a:cubicBezTo>
                  <a:cubicBezTo>
                    <a:pt x="8" y="14"/>
                    <a:pt x="8" y="14"/>
                    <a:pt x="8" y="14"/>
                  </a:cubicBezTo>
                  <a:cubicBezTo>
                    <a:pt x="0" y="14"/>
                    <a:pt x="0" y="14"/>
                    <a:pt x="0" y="14"/>
                  </a:cubicBezTo>
                  <a:close/>
                  <a:moveTo>
                    <a:pt x="20" y="9"/>
                  </a:moveTo>
                  <a:cubicBezTo>
                    <a:pt x="19" y="9"/>
                    <a:pt x="18" y="9"/>
                    <a:pt x="18" y="9"/>
                  </a:cubicBezTo>
                  <a:cubicBezTo>
                    <a:pt x="17" y="10"/>
                    <a:pt x="17" y="10"/>
                    <a:pt x="16" y="10"/>
                  </a:cubicBezTo>
                  <a:cubicBezTo>
                    <a:pt x="15" y="10"/>
                    <a:pt x="14" y="9"/>
                    <a:pt x="13" y="8"/>
                  </a:cubicBezTo>
                  <a:cubicBezTo>
                    <a:pt x="12" y="8"/>
                    <a:pt x="12" y="7"/>
                    <a:pt x="12" y="5"/>
                  </a:cubicBezTo>
                  <a:cubicBezTo>
                    <a:pt x="12" y="4"/>
                    <a:pt x="12" y="3"/>
                    <a:pt x="13" y="2"/>
                  </a:cubicBezTo>
                  <a:cubicBezTo>
                    <a:pt x="14" y="1"/>
                    <a:pt x="15" y="0"/>
                    <a:pt x="17" y="0"/>
                  </a:cubicBezTo>
                  <a:cubicBezTo>
                    <a:pt x="19" y="0"/>
                    <a:pt x="20" y="1"/>
                    <a:pt x="21" y="2"/>
                  </a:cubicBezTo>
                  <a:cubicBezTo>
                    <a:pt x="22" y="3"/>
                    <a:pt x="23" y="5"/>
                    <a:pt x="23" y="7"/>
                  </a:cubicBezTo>
                  <a:cubicBezTo>
                    <a:pt x="23" y="10"/>
                    <a:pt x="22" y="11"/>
                    <a:pt x="21" y="13"/>
                  </a:cubicBezTo>
                  <a:cubicBezTo>
                    <a:pt x="20" y="14"/>
                    <a:pt x="19" y="15"/>
                    <a:pt x="17" y="15"/>
                  </a:cubicBezTo>
                  <a:cubicBezTo>
                    <a:pt x="15" y="15"/>
                    <a:pt x="14" y="14"/>
                    <a:pt x="13" y="14"/>
                  </a:cubicBezTo>
                  <a:cubicBezTo>
                    <a:pt x="13" y="13"/>
                    <a:pt x="12" y="13"/>
                    <a:pt x="12" y="12"/>
                  </a:cubicBezTo>
                  <a:cubicBezTo>
                    <a:pt x="12" y="11"/>
                    <a:pt x="12" y="11"/>
                    <a:pt x="13" y="11"/>
                  </a:cubicBezTo>
                  <a:cubicBezTo>
                    <a:pt x="13" y="11"/>
                    <a:pt x="13" y="10"/>
                    <a:pt x="14" y="10"/>
                  </a:cubicBezTo>
                  <a:cubicBezTo>
                    <a:pt x="14" y="10"/>
                    <a:pt x="15" y="11"/>
                    <a:pt x="15" y="12"/>
                  </a:cubicBezTo>
                  <a:cubicBezTo>
                    <a:pt x="15" y="12"/>
                    <a:pt x="15" y="12"/>
                    <a:pt x="15" y="12"/>
                  </a:cubicBezTo>
                  <a:cubicBezTo>
                    <a:pt x="15" y="13"/>
                    <a:pt x="15" y="13"/>
                    <a:pt x="16" y="13"/>
                  </a:cubicBezTo>
                  <a:cubicBezTo>
                    <a:pt x="16" y="13"/>
                    <a:pt x="16" y="13"/>
                    <a:pt x="16" y="13"/>
                  </a:cubicBezTo>
                  <a:cubicBezTo>
                    <a:pt x="17" y="13"/>
                    <a:pt x="18" y="13"/>
                    <a:pt x="19" y="12"/>
                  </a:cubicBezTo>
                  <a:cubicBezTo>
                    <a:pt x="19" y="11"/>
                    <a:pt x="20" y="10"/>
                    <a:pt x="20" y="9"/>
                  </a:cubicBezTo>
                  <a:close/>
                  <a:moveTo>
                    <a:pt x="19" y="5"/>
                  </a:moveTo>
                  <a:cubicBezTo>
                    <a:pt x="19" y="4"/>
                    <a:pt x="19" y="4"/>
                    <a:pt x="19" y="3"/>
                  </a:cubicBezTo>
                  <a:cubicBezTo>
                    <a:pt x="18" y="3"/>
                    <a:pt x="18" y="2"/>
                    <a:pt x="17" y="2"/>
                  </a:cubicBezTo>
                  <a:cubicBezTo>
                    <a:pt x="17" y="2"/>
                    <a:pt x="16" y="3"/>
                    <a:pt x="16" y="3"/>
                  </a:cubicBezTo>
                  <a:cubicBezTo>
                    <a:pt x="15" y="4"/>
                    <a:pt x="15" y="4"/>
                    <a:pt x="15" y="5"/>
                  </a:cubicBezTo>
                  <a:cubicBezTo>
                    <a:pt x="15" y="6"/>
                    <a:pt x="15" y="7"/>
                    <a:pt x="16" y="7"/>
                  </a:cubicBezTo>
                  <a:cubicBezTo>
                    <a:pt x="16" y="8"/>
                    <a:pt x="16" y="8"/>
                    <a:pt x="17" y="8"/>
                  </a:cubicBezTo>
                  <a:cubicBezTo>
                    <a:pt x="18" y="8"/>
                    <a:pt x="18" y="8"/>
                    <a:pt x="19" y="7"/>
                  </a:cubicBezTo>
                  <a:cubicBezTo>
                    <a:pt x="19" y="7"/>
                    <a:pt x="19" y="6"/>
                    <a:pt x="19" y="5"/>
                  </a:cubicBezTo>
                  <a:close/>
                  <a:moveTo>
                    <a:pt x="34" y="7"/>
                  </a:moveTo>
                  <a:cubicBezTo>
                    <a:pt x="34" y="7"/>
                    <a:pt x="35" y="8"/>
                    <a:pt x="36" y="8"/>
                  </a:cubicBezTo>
                  <a:cubicBezTo>
                    <a:pt x="36" y="9"/>
                    <a:pt x="36" y="9"/>
                    <a:pt x="36" y="10"/>
                  </a:cubicBezTo>
                  <a:cubicBezTo>
                    <a:pt x="36" y="11"/>
                    <a:pt x="36" y="13"/>
                    <a:pt x="35" y="13"/>
                  </a:cubicBezTo>
                  <a:cubicBezTo>
                    <a:pt x="34" y="14"/>
                    <a:pt x="32" y="15"/>
                    <a:pt x="30" y="15"/>
                  </a:cubicBezTo>
                  <a:cubicBezTo>
                    <a:pt x="29" y="15"/>
                    <a:pt x="28" y="14"/>
                    <a:pt x="27" y="14"/>
                  </a:cubicBezTo>
                  <a:cubicBezTo>
                    <a:pt x="26" y="13"/>
                    <a:pt x="25" y="12"/>
                    <a:pt x="25" y="11"/>
                  </a:cubicBezTo>
                  <a:cubicBezTo>
                    <a:pt x="25" y="11"/>
                    <a:pt x="25" y="10"/>
                    <a:pt x="26" y="10"/>
                  </a:cubicBezTo>
                  <a:cubicBezTo>
                    <a:pt x="26" y="10"/>
                    <a:pt x="26" y="9"/>
                    <a:pt x="27" y="9"/>
                  </a:cubicBezTo>
                  <a:cubicBezTo>
                    <a:pt x="27" y="9"/>
                    <a:pt x="28" y="10"/>
                    <a:pt x="28" y="10"/>
                  </a:cubicBezTo>
                  <a:cubicBezTo>
                    <a:pt x="28" y="10"/>
                    <a:pt x="28" y="11"/>
                    <a:pt x="28" y="11"/>
                  </a:cubicBezTo>
                  <a:cubicBezTo>
                    <a:pt x="28" y="11"/>
                    <a:pt x="28" y="11"/>
                    <a:pt x="28" y="11"/>
                  </a:cubicBezTo>
                  <a:cubicBezTo>
                    <a:pt x="28" y="12"/>
                    <a:pt x="28" y="12"/>
                    <a:pt x="28" y="12"/>
                  </a:cubicBezTo>
                  <a:cubicBezTo>
                    <a:pt x="28" y="12"/>
                    <a:pt x="28" y="12"/>
                    <a:pt x="29" y="12"/>
                  </a:cubicBezTo>
                  <a:cubicBezTo>
                    <a:pt x="29" y="13"/>
                    <a:pt x="30" y="13"/>
                    <a:pt x="30" y="13"/>
                  </a:cubicBezTo>
                  <a:cubicBezTo>
                    <a:pt x="31" y="13"/>
                    <a:pt x="32" y="13"/>
                    <a:pt x="32" y="12"/>
                  </a:cubicBezTo>
                  <a:cubicBezTo>
                    <a:pt x="32" y="12"/>
                    <a:pt x="33" y="11"/>
                    <a:pt x="33" y="10"/>
                  </a:cubicBezTo>
                  <a:cubicBezTo>
                    <a:pt x="33" y="9"/>
                    <a:pt x="32" y="9"/>
                    <a:pt x="32" y="8"/>
                  </a:cubicBezTo>
                  <a:cubicBezTo>
                    <a:pt x="31" y="8"/>
                    <a:pt x="31" y="8"/>
                    <a:pt x="30" y="8"/>
                  </a:cubicBezTo>
                  <a:cubicBezTo>
                    <a:pt x="30" y="8"/>
                    <a:pt x="29" y="8"/>
                    <a:pt x="29" y="8"/>
                  </a:cubicBezTo>
                  <a:cubicBezTo>
                    <a:pt x="29" y="8"/>
                    <a:pt x="29" y="8"/>
                    <a:pt x="29" y="8"/>
                  </a:cubicBezTo>
                  <a:cubicBezTo>
                    <a:pt x="29" y="6"/>
                    <a:pt x="29" y="6"/>
                    <a:pt x="29" y="6"/>
                  </a:cubicBezTo>
                  <a:cubicBezTo>
                    <a:pt x="29" y="6"/>
                    <a:pt x="29" y="6"/>
                    <a:pt x="29" y="6"/>
                  </a:cubicBezTo>
                  <a:cubicBezTo>
                    <a:pt x="30" y="6"/>
                    <a:pt x="30" y="6"/>
                    <a:pt x="30" y="6"/>
                  </a:cubicBezTo>
                  <a:cubicBezTo>
                    <a:pt x="31" y="6"/>
                    <a:pt x="31" y="6"/>
                    <a:pt x="32" y="6"/>
                  </a:cubicBezTo>
                  <a:cubicBezTo>
                    <a:pt x="32" y="5"/>
                    <a:pt x="32" y="5"/>
                    <a:pt x="32" y="4"/>
                  </a:cubicBezTo>
                  <a:cubicBezTo>
                    <a:pt x="32" y="3"/>
                    <a:pt x="32" y="3"/>
                    <a:pt x="32" y="3"/>
                  </a:cubicBezTo>
                  <a:cubicBezTo>
                    <a:pt x="31" y="2"/>
                    <a:pt x="31" y="2"/>
                    <a:pt x="30" y="2"/>
                  </a:cubicBezTo>
                  <a:cubicBezTo>
                    <a:pt x="30" y="2"/>
                    <a:pt x="29" y="2"/>
                    <a:pt x="29" y="3"/>
                  </a:cubicBezTo>
                  <a:cubicBezTo>
                    <a:pt x="29" y="3"/>
                    <a:pt x="29" y="3"/>
                    <a:pt x="29" y="3"/>
                  </a:cubicBezTo>
                  <a:cubicBezTo>
                    <a:pt x="29" y="3"/>
                    <a:pt x="29" y="4"/>
                    <a:pt x="29" y="4"/>
                  </a:cubicBezTo>
                  <a:cubicBezTo>
                    <a:pt x="29" y="4"/>
                    <a:pt x="29" y="4"/>
                    <a:pt x="29" y="4"/>
                  </a:cubicBezTo>
                  <a:cubicBezTo>
                    <a:pt x="29" y="5"/>
                    <a:pt x="29" y="5"/>
                    <a:pt x="28" y="5"/>
                  </a:cubicBezTo>
                  <a:cubicBezTo>
                    <a:pt x="28" y="6"/>
                    <a:pt x="28" y="6"/>
                    <a:pt x="27" y="6"/>
                  </a:cubicBezTo>
                  <a:cubicBezTo>
                    <a:pt x="27" y="6"/>
                    <a:pt x="26" y="6"/>
                    <a:pt x="26" y="5"/>
                  </a:cubicBezTo>
                  <a:cubicBezTo>
                    <a:pt x="26" y="5"/>
                    <a:pt x="26" y="5"/>
                    <a:pt x="26" y="4"/>
                  </a:cubicBezTo>
                  <a:cubicBezTo>
                    <a:pt x="26" y="3"/>
                    <a:pt x="26" y="2"/>
                    <a:pt x="27" y="2"/>
                  </a:cubicBezTo>
                  <a:cubicBezTo>
                    <a:pt x="28" y="1"/>
                    <a:pt x="29" y="0"/>
                    <a:pt x="31" y="0"/>
                  </a:cubicBezTo>
                  <a:cubicBezTo>
                    <a:pt x="32" y="0"/>
                    <a:pt x="33" y="1"/>
                    <a:pt x="34" y="2"/>
                  </a:cubicBezTo>
                  <a:cubicBezTo>
                    <a:pt x="35" y="2"/>
                    <a:pt x="36" y="3"/>
                    <a:pt x="36" y="4"/>
                  </a:cubicBezTo>
                  <a:cubicBezTo>
                    <a:pt x="36" y="5"/>
                    <a:pt x="35" y="5"/>
                    <a:pt x="35" y="6"/>
                  </a:cubicBezTo>
                  <a:cubicBezTo>
                    <a:pt x="35" y="6"/>
                    <a:pt x="34" y="7"/>
                    <a:pt x="34" y="7"/>
                  </a:cubicBezTo>
                  <a:close/>
                  <a:moveTo>
                    <a:pt x="41" y="14"/>
                  </a:moveTo>
                  <a:cubicBezTo>
                    <a:pt x="41" y="13"/>
                    <a:pt x="41" y="13"/>
                    <a:pt x="41" y="13"/>
                  </a:cubicBezTo>
                  <a:cubicBezTo>
                    <a:pt x="42" y="13"/>
                    <a:pt x="42" y="13"/>
                    <a:pt x="43" y="12"/>
                  </a:cubicBezTo>
                  <a:cubicBezTo>
                    <a:pt x="43" y="12"/>
                    <a:pt x="43" y="12"/>
                    <a:pt x="43" y="11"/>
                  </a:cubicBezTo>
                  <a:cubicBezTo>
                    <a:pt x="43" y="5"/>
                    <a:pt x="43" y="5"/>
                    <a:pt x="43" y="5"/>
                  </a:cubicBezTo>
                  <a:cubicBezTo>
                    <a:pt x="43" y="4"/>
                    <a:pt x="43" y="4"/>
                    <a:pt x="43" y="3"/>
                  </a:cubicBezTo>
                  <a:cubicBezTo>
                    <a:pt x="43" y="3"/>
                    <a:pt x="42" y="3"/>
                    <a:pt x="41" y="3"/>
                  </a:cubicBezTo>
                  <a:cubicBezTo>
                    <a:pt x="41" y="1"/>
                    <a:pt x="41" y="1"/>
                    <a:pt x="41" y="1"/>
                  </a:cubicBezTo>
                  <a:cubicBezTo>
                    <a:pt x="42" y="1"/>
                    <a:pt x="43" y="1"/>
                    <a:pt x="43" y="1"/>
                  </a:cubicBezTo>
                  <a:cubicBezTo>
                    <a:pt x="44" y="1"/>
                    <a:pt x="45" y="1"/>
                    <a:pt x="45" y="1"/>
                  </a:cubicBezTo>
                  <a:cubicBezTo>
                    <a:pt x="46" y="1"/>
                    <a:pt x="46" y="1"/>
                    <a:pt x="46" y="1"/>
                  </a:cubicBezTo>
                  <a:cubicBezTo>
                    <a:pt x="46" y="11"/>
                    <a:pt x="46" y="11"/>
                    <a:pt x="46" y="11"/>
                  </a:cubicBezTo>
                  <a:cubicBezTo>
                    <a:pt x="46" y="12"/>
                    <a:pt x="46" y="12"/>
                    <a:pt x="47" y="12"/>
                  </a:cubicBezTo>
                  <a:cubicBezTo>
                    <a:pt x="47" y="13"/>
                    <a:pt x="48" y="13"/>
                    <a:pt x="49" y="13"/>
                  </a:cubicBezTo>
                  <a:cubicBezTo>
                    <a:pt x="49" y="14"/>
                    <a:pt x="49" y="14"/>
                    <a:pt x="49" y="14"/>
                  </a:cubicBezTo>
                  <a:cubicBezTo>
                    <a:pt x="41" y="14"/>
                    <a:pt x="41" y="14"/>
                    <a:pt x="41" y="14"/>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a:spLocks noEditPoints="1"/>
            </p:cNvSpPr>
            <p:nvPr userDrawn="1"/>
          </p:nvSpPr>
          <p:spPr bwMode="auto">
            <a:xfrm>
              <a:off x="459" y="4095"/>
              <a:ext cx="197" cy="106"/>
            </a:xfrm>
            <a:custGeom>
              <a:avLst/>
              <a:gdLst>
                <a:gd name="T0" fmla="*/ 188 w 206"/>
                <a:gd name="T1" fmla="*/ 21 h 111"/>
                <a:gd name="T2" fmla="*/ 171 w 206"/>
                <a:gd name="T3" fmla="*/ 31 h 111"/>
                <a:gd name="T4" fmla="*/ 142 w 206"/>
                <a:gd name="T5" fmla="*/ 25 h 111"/>
                <a:gd name="T6" fmla="*/ 117 w 206"/>
                <a:gd name="T7" fmla="*/ 107 h 111"/>
                <a:gd name="T8" fmla="*/ 112 w 206"/>
                <a:gd name="T9" fmla="*/ 92 h 111"/>
                <a:gd name="T10" fmla="*/ 122 w 206"/>
                <a:gd name="T11" fmla="*/ 96 h 111"/>
                <a:gd name="T12" fmla="*/ 124 w 206"/>
                <a:gd name="T13" fmla="*/ 93 h 111"/>
                <a:gd name="T14" fmla="*/ 132 w 206"/>
                <a:gd name="T15" fmla="*/ 96 h 111"/>
                <a:gd name="T16" fmla="*/ 150 w 206"/>
                <a:gd name="T17" fmla="*/ 59 h 111"/>
                <a:gd name="T18" fmla="*/ 123 w 206"/>
                <a:gd name="T19" fmla="*/ 62 h 111"/>
                <a:gd name="T20" fmla="*/ 136 w 206"/>
                <a:gd name="T21" fmla="*/ 80 h 111"/>
                <a:gd name="T22" fmla="*/ 116 w 206"/>
                <a:gd name="T23" fmla="*/ 111 h 111"/>
                <a:gd name="T24" fmla="*/ 90 w 206"/>
                <a:gd name="T25" fmla="*/ 111 h 111"/>
                <a:gd name="T26" fmla="*/ 70 w 206"/>
                <a:gd name="T27" fmla="*/ 80 h 111"/>
                <a:gd name="T28" fmla="*/ 83 w 206"/>
                <a:gd name="T29" fmla="*/ 62 h 111"/>
                <a:gd name="T30" fmla="*/ 56 w 206"/>
                <a:gd name="T31" fmla="*/ 59 h 111"/>
                <a:gd name="T32" fmla="*/ 74 w 206"/>
                <a:gd name="T33" fmla="*/ 96 h 111"/>
                <a:gd name="T34" fmla="*/ 82 w 206"/>
                <a:gd name="T35" fmla="*/ 93 h 111"/>
                <a:gd name="T36" fmla="*/ 85 w 206"/>
                <a:gd name="T37" fmla="*/ 96 h 111"/>
                <a:gd name="T38" fmla="*/ 95 w 206"/>
                <a:gd name="T39" fmla="*/ 92 h 111"/>
                <a:gd name="T40" fmla="*/ 89 w 206"/>
                <a:gd name="T41" fmla="*/ 107 h 111"/>
                <a:gd name="T42" fmla="*/ 189 w 206"/>
                <a:gd name="T43" fmla="*/ 15 h 111"/>
                <a:gd name="T44" fmla="*/ 152 w 206"/>
                <a:gd name="T45" fmla="*/ 9 h 111"/>
                <a:gd name="T46" fmla="*/ 153 w 206"/>
                <a:gd name="T47" fmla="*/ 5 h 111"/>
                <a:gd name="T48" fmla="*/ 181 w 206"/>
                <a:gd name="T49" fmla="*/ 19 h 111"/>
                <a:gd name="T50" fmla="*/ 132 w 206"/>
                <a:gd name="T51" fmla="*/ 40 h 111"/>
                <a:gd name="T52" fmla="*/ 168 w 206"/>
                <a:gd name="T53" fmla="*/ 44 h 111"/>
                <a:gd name="T54" fmla="*/ 166 w 206"/>
                <a:gd name="T55" fmla="*/ 42 h 111"/>
                <a:gd name="T56" fmla="*/ 134 w 206"/>
                <a:gd name="T57" fmla="*/ 41 h 111"/>
                <a:gd name="T58" fmla="*/ 129 w 206"/>
                <a:gd name="T59" fmla="*/ 47 h 111"/>
                <a:gd name="T60" fmla="*/ 153 w 206"/>
                <a:gd name="T61" fmla="*/ 54 h 111"/>
                <a:gd name="T62" fmla="*/ 160 w 206"/>
                <a:gd name="T63" fmla="*/ 48 h 111"/>
                <a:gd name="T64" fmla="*/ 128 w 206"/>
                <a:gd name="T65" fmla="*/ 51 h 111"/>
                <a:gd name="T66" fmla="*/ 19 w 206"/>
                <a:gd name="T67" fmla="*/ 21 h 111"/>
                <a:gd name="T68" fmla="*/ 35 w 206"/>
                <a:gd name="T69" fmla="*/ 31 h 111"/>
                <a:gd name="T70" fmla="*/ 65 w 206"/>
                <a:gd name="T71" fmla="*/ 25 h 111"/>
                <a:gd name="T72" fmla="*/ 18 w 206"/>
                <a:gd name="T73" fmla="*/ 15 h 111"/>
                <a:gd name="T74" fmla="*/ 54 w 206"/>
                <a:gd name="T75" fmla="*/ 9 h 111"/>
                <a:gd name="T76" fmla="*/ 54 w 206"/>
                <a:gd name="T77" fmla="*/ 5 h 111"/>
                <a:gd name="T78" fmla="*/ 26 w 206"/>
                <a:gd name="T79" fmla="*/ 19 h 111"/>
                <a:gd name="T80" fmla="*/ 74 w 206"/>
                <a:gd name="T81" fmla="*/ 40 h 111"/>
                <a:gd name="T82" fmla="*/ 39 w 206"/>
                <a:gd name="T83" fmla="*/ 44 h 111"/>
                <a:gd name="T84" fmla="*/ 40 w 206"/>
                <a:gd name="T85" fmla="*/ 42 h 111"/>
                <a:gd name="T86" fmla="*/ 73 w 206"/>
                <a:gd name="T87" fmla="*/ 41 h 111"/>
                <a:gd name="T88" fmla="*/ 77 w 206"/>
                <a:gd name="T89" fmla="*/ 47 h 111"/>
                <a:gd name="T90" fmla="*/ 53 w 206"/>
                <a:gd name="T91" fmla="*/ 54 h 111"/>
                <a:gd name="T92" fmla="*/ 46 w 206"/>
                <a:gd name="T93" fmla="*/ 48 h 111"/>
                <a:gd name="T94" fmla="*/ 79 w 206"/>
                <a:gd name="T95" fmla="*/ 5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11">
                  <a:moveTo>
                    <a:pt x="137" y="28"/>
                  </a:moveTo>
                  <a:cubicBezTo>
                    <a:pt x="140" y="22"/>
                    <a:pt x="140" y="22"/>
                    <a:pt x="140" y="22"/>
                  </a:cubicBezTo>
                  <a:cubicBezTo>
                    <a:pt x="188" y="21"/>
                    <a:pt x="188" y="21"/>
                    <a:pt x="188" y="21"/>
                  </a:cubicBezTo>
                  <a:cubicBezTo>
                    <a:pt x="178" y="32"/>
                    <a:pt x="178" y="32"/>
                    <a:pt x="178" y="32"/>
                  </a:cubicBezTo>
                  <a:cubicBezTo>
                    <a:pt x="171" y="32"/>
                    <a:pt x="171" y="32"/>
                    <a:pt x="171" y="32"/>
                  </a:cubicBezTo>
                  <a:cubicBezTo>
                    <a:pt x="171" y="31"/>
                    <a:pt x="171" y="31"/>
                    <a:pt x="171" y="31"/>
                  </a:cubicBezTo>
                  <a:cubicBezTo>
                    <a:pt x="176" y="30"/>
                    <a:pt x="176" y="30"/>
                    <a:pt x="176" y="30"/>
                  </a:cubicBezTo>
                  <a:cubicBezTo>
                    <a:pt x="181" y="24"/>
                    <a:pt x="181" y="24"/>
                    <a:pt x="181" y="24"/>
                  </a:cubicBezTo>
                  <a:cubicBezTo>
                    <a:pt x="142" y="25"/>
                    <a:pt x="142" y="25"/>
                    <a:pt x="142" y="25"/>
                  </a:cubicBezTo>
                  <a:cubicBezTo>
                    <a:pt x="139" y="29"/>
                    <a:pt x="139" y="29"/>
                    <a:pt x="139" y="29"/>
                  </a:cubicBezTo>
                  <a:cubicBezTo>
                    <a:pt x="137" y="28"/>
                    <a:pt x="137" y="28"/>
                    <a:pt x="137" y="28"/>
                  </a:cubicBezTo>
                  <a:close/>
                  <a:moveTo>
                    <a:pt x="117" y="107"/>
                  </a:moveTo>
                  <a:cubicBezTo>
                    <a:pt x="121" y="107"/>
                    <a:pt x="121" y="107"/>
                    <a:pt x="121" y="107"/>
                  </a:cubicBezTo>
                  <a:cubicBezTo>
                    <a:pt x="109" y="94"/>
                    <a:pt x="109" y="94"/>
                    <a:pt x="109" y="94"/>
                  </a:cubicBezTo>
                  <a:cubicBezTo>
                    <a:pt x="112" y="92"/>
                    <a:pt x="112" y="92"/>
                    <a:pt x="112" y="92"/>
                  </a:cubicBezTo>
                  <a:cubicBezTo>
                    <a:pt x="126" y="107"/>
                    <a:pt x="126" y="107"/>
                    <a:pt x="126" y="107"/>
                  </a:cubicBezTo>
                  <a:cubicBezTo>
                    <a:pt x="133" y="107"/>
                    <a:pt x="133" y="107"/>
                    <a:pt x="133" y="107"/>
                  </a:cubicBezTo>
                  <a:cubicBezTo>
                    <a:pt x="122" y="96"/>
                    <a:pt x="122" y="96"/>
                    <a:pt x="122" y="96"/>
                  </a:cubicBezTo>
                  <a:cubicBezTo>
                    <a:pt x="112" y="85"/>
                    <a:pt x="118" y="73"/>
                    <a:pt x="118" y="73"/>
                  </a:cubicBezTo>
                  <a:cubicBezTo>
                    <a:pt x="121" y="74"/>
                    <a:pt x="121" y="74"/>
                    <a:pt x="121" y="74"/>
                  </a:cubicBezTo>
                  <a:cubicBezTo>
                    <a:pt x="121" y="75"/>
                    <a:pt x="116" y="85"/>
                    <a:pt x="124" y="93"/>
                  </a:cubicBezTo>
                  <a:cubicBezTo>
                    <a:pt x="137" y="107"/>
                    <a:pt x="137" y="107"/>
                    <a:pt x="137" y="107"/>
                  </a:cubicBezTo>
                  <a:cubicBezTo>
                    <a:pt x="142" y="107"/>
                    <a:pt x="142" y="107"/>
                    <a:pt x="142" y="107"/>
                  </a:cubicBezTo>
                  <a:cubicBezTo>
                    <a:pt x="139" y="105"/>
                    <a:pt x="135" y="101"/>
                    <a:pt x="132" y="96"/>
                  </a:cubicBezTo>
                  <a:cubicBezTo>
                    <a:pt x="130" y="91"/>
                    <a:pt x="129" y="85"/>
                    <a:pt x="133" y="78"/>
                  </a:cubicBezTo>
                  <a:cubicBezTo>
                    <a:pt x="133" y="78"/>
                    <a:pt x="133" y="78"/>
                    <a:pt x="133" y="78"/>
                  </a:cubicBezTo>
                  <a:cubicBezTo>
                    <a:pt x="150" y="59"/>
                    <a:pt x="150" y="59"/>
                    <a:pt x="150" y="59"/>
                  </a:cubicBezTo>
                  <a:cubicBezTo>
                    <a:pt x="127" y="60"/>
                    <a:pt x="127" y="60"/>
                    <a:pt x="127" y="60"/>
                  </a:cubicBezTo>
                  <a:cubicBezTo>
                    <a:pt x="124" y="62"/>
                    <a:pt x="124" y="62"/>
                    <a:pt x="124" y="62"/>
                  </a:cubicBezTo>
                  <a:cubicBezTo>
                    <a:pt x="123" y="62"/>
                    <a:pt x="123" y="62"/>
                    <a:pt x="123" y="62"/>
                  </a:cubicBezTo>
                  <a:cubicBezTo>
                    <a:pt x="125" y="57"/>
                    <a:pt x="125" y="57"/>
                    <a:pt x="125" y="57"/>
                  </a:cubicBezTo>
                  <a:cubicBezTo>
                    <a:pt x="157" y="57"/>
                    <a:pt x="157" y="57"/>
                    <a:pt x="157" y="57"/>
                  </a:cubicBezTo>
                  <a:cubicBezTo>
                    <a:pt x="136" y="80"/>
                    <a:pt x="136" y="80"/>
                    <a:pt x="136" y="80"/>
                  </a:cubicBezTo>
                  <a:cubicBezTo>
                    <a:pt x="133" y="85"/>
                    <a:pt x="133" y="90"/>
                    <a:pt x="135" y="94"/>
                  </a:cubicBezTo>
                  <a:cubicBezTo>
                    <a:pt x="138" y="101"/>
                    <a:pt x="146" y="106"/>
                    <a:pt x="152" y="111"/>
                  </a:cubicBezTo>
                  <a:cubicBezTo>
                    <a:pt x="116" y="111"/>
                    <a:pt x="116" y="111"/>
                    <a:pt x="116" y="111"/>
                  </a:cubicBezTo>
                  <a:cubicBezTo>
                    <a:pt x="103" y="98"/>
                    <a:pt x="103" y="98"/>
                    <a:pt x="103" y="98"/>
                  </a:cubicBezTo>
                  <a:cubicBezTo>
                    <a:pt x="103" y="98"/>
                    <a:pt x="103" y="98"/>
                    <a:pt x="103" y="98"/>
                  </a:cubicBezTo>
                  <a:cubicBezTo>
                    <a:pt x="90" y="111"/>
                    <a:pt x="90" y="111"/>
                    <a:pt x="90" y="111"/>
                  </a:cubicBezTo>
                  <a:cubicBezTo>
                    <a:pt x="55" y="111"/>
                    <a:pt x="55" y="111"/>
                    <a:pt x="55" y="111"/>
                  </a:cubicBezTo>
                  <a:cubicBezTo>
                    <a:pt x="61" y="106"/>
                    <a:pt x="68" y="100"/>
                    <a:pt x="72" y="94"/>
                  </a:cubicBezTo>
                  <a:cubicBezTo>
                    <a:pt x="73" y="90"/>
                    <a:pt x="74" y="85"/>
                    <a:pt x="70" y="80"/>
                  </a:cubicBezTo>
                  <a:cubicBezTo>
                    <a:pt x="50" y="57"/>
                    <a:pt x="50" y="57"/>
                    <a:pt x="50" y="57"/>
                  </a:cubicBezTo>
                  <a:cubicBezTo>
                    <a:pt x="82" y="57"/>
                    <a:pt x="82" y="57"/>
                    <a:pt x="82" y="57"/>
                  </a:cubicBezTo>
                  <a:cubicBezTo>
                    <a:pt x="83" y="62"/>
                    <a:pt x="83" y="62"/>
                    <a:pt x="83" y="62"/>
                  </a:cubicBezTo>
                  <a:cubicBezTo>
                    <a:pt x="82" y="62"/>
                    <a:pt x="82" y="62"/>
                    <a:pt x="82" y="62"/>
                  </a:cubicBezTo>
                  <a:cubicBezTo>
                    <a:pt x="80" y="60"/>
                    <a:pt x="80" y="60"/>
                    <a:pt x="80" y="60"/>
                  </a:cubicBezTo>
                  <a:cubicBezTo>
                    <a:pt x="56" y="59"/>
                    <a:pt x="56" y="59"/>
                    <a:pt x="56" y="59"/>
                  </a:cubicBezTo>
                  <a:cubicBezTo>
                    <a:pt x="73" y="78"/>
                    <a:pt x="73" y="78"/>
                    <a:pt x="73" y="78"/>
                  </a:cubicBezTo>
                  <a:cubicBezTo>
                    <a:pt x="73" y="78"/>
                    <a:pt x="73" y="78"/>
                    <a:pt x="73" y="78"/>
                  </a:cubicBezTo>
                  <a:cubicBezTo>
                    <a:pt x="78" y="85"/>
                    <a:pt x="77" y="91"/>
                    <a:pt x="74" y="96"/>
                  </a:cubicBezTo>
                  <a:cubicBezTo>
                    <a:pt x="71" y="101"/>
                    <a:pt x="67" y="105"/>
                    <a:pt x="64" y="107"/>
                  </a:cubicBezTo>
                  <a:cubicBezTo>
                    <a:pt x="69" y="107"/>
                    <a:pt x="69" y="107"/>
                    <a:pt x="69" y="107"/>
                  </a:cubicBezTo>
                  <a:cubicBezTo>
                    <a:pt x="82" y="93"/>
                    <a:pt x="82" y="93"/>
                    <a:pt x="82" y="93"/>
                  </a:cubicBezTo>
                  <a:cubicBezTo>
                    <a:pt x="90" y="85"/>
                    <a:pt x="85" y="75"/>
                    <a:pt x="85" y="74"/>
                  </a:cubicBezTo>
                  <a:cubicBezTo>
                    <a:pt x="88" y="73"/>
                    <a:pt x="88" y="73"/>
                    <a:pt x="88" y="73"/>
                  </a:cubicBezTo>
                  <a:cubicBezTo>
                    <a:pt x="88" y="73"/>
                    <a:pt x="94" y="85"/>
                    <a:pt x="85" y="96"/>
                  </a:cubicBezTo>
                  <a:cubicBezTo>
                    <a:pt x="74" y="107"/>
                    <a:pt x="74" y="107"/>
                    <a:pt x="74" y="107"/>
                  </a:cubicBezTo>
                  <a:cubicBezTo>
                    <a:pt x="80" y="107"/>
                    <a:pt x="80" y="107"/>
                    <a:pt x="80" y="107"/>
                  </a:cubicBezTo>
                  <a:cubicBezTo>
                    <a:pt x="95" y="92"/>
                    <a:pt x="95" y="92"/>
                    <a:pt x="95" y="92"/>
                  </a:cubicBezTo>
                  <a:cubicBezTo>
                    <a:pt x="97" y="94"/>
                    <a:pt x="97" y="94"/>
                    <a:pt x="97" y="94"/>
                  </a:cubicBezTo>
                  <a:cubicBezTo>
                    <a:pt x="85" y="107"/>
                    <a:pt x="85" y="107"/>
                    <a:pt x="85" y="107"/>
                  </a:cubicBezTo>
                  <a:cubicBezTo>
                    <a:pt x="89" y="107"/>
                    <a:pt x="89" y="107"/>
                    <a:pt x="89" y="107"/>
                  </a:cubicBezTo>
                  <a:cubicBezTo>
                    <a:pt x="103" y="94"/>
                    <a:pt x="103" y="94"/>
                    <a:pt x="103" y="94"/>
                  </a:cubicBezTo>
                  <a:cubicBezTo>
                    <a:pt x="117" y="107"/>
                    <a:pt x="117" y="107"/>
                    <a:pt x="117" y="107"/>
                  </a:cubicBezTo>
                  <a:close/>
                  <a:moveTo>
                    <a:pt x="189" y="15"/>
                  </a:moveTo>
                  <a:cubicBezTo>
                    <a:pt x="199" y="4"/>
                    <a:pt x="199" y="4"/>
                    <a:pt x="199" y="4"/>
                  </a:cubicBezTo>
                  <a:cubicBezTo>
                    <a:pt x="192" y="5"/>
                    <a:pt x="192" y="5"/>
                    <a:pt x="192" y="5"/>
                  </a:cubicBezTo>
                  <a:cubicBezTo>
                    <a:pt x="152" y="9"/>
                    <a:pt x="152" y="9"/>
                    <a:pt x="152" y="9"/>
                  </a:cubicBezTo>
                  <a:cubicBezTo>
                    <a:pt x="133" y="12"/>
                    <a:pt x="126" y="38"/>
                    <a:pt x="103" y="38"/>
                  </a:cubicBezTo>
                  <a:cubicBezTo>
                    <a:pt x="103" y="34"/>
                    <a:pt x="103" y="34"/>
                    <a:pt x="103" y="34"/>
                  </a:cubicBezTo>
                  <a:cubicBezTo>
                    <a:pt x="125" y="35"/>
                    <a:pt x="131" y="8"/>
                    <a:pt x="153" y="5"/>
                  </a:cubicBezTo>
                  <a:cubicBezTo>
                    <a:pt x="206" y="0"/>
                    <a:pt x="206" y="0"/>
                    <a:pt x="206" y="0"/>
                  </a:cubicBezTo>
                  <a:cubicBezTo>
                    <a:pt x="190" y="19"/>
                    <a:pt x="190" y="19"/>
                    <a:pt x="190" y="19"/>
                  </a:cubicBezTo>
                  <a:cubicBezTo>
                    <a:pt x="181" y="19"/>
                    <a:pt x="181" y="19"/>
                    <a:pt x="181" y="19"/>
                  </a:cubicBezTo>
                  <a:cubicBezTo>
                    <a:pt x="181" y="18"/>
                    <a:pt x="181" y="18"/>
                    <a:pt x="181" y="18"/>
                  </a:cubicBezTo>
                  <a:cubicBezTo>
                    <a:pt x="189" y="15"/>
                    <a:pt x="189" y="15"/>
                    <a:pt x="189" y="15"/>
                  </a:cubicBezTo>
                  <a:close/>
                  <a:moveTo>
                    <a:pt x="132" y="40"/>
                  </a:moveTo>
                  <a:cubicBezTo>
                    <a:pt x="134" y="35"/>
                    <a:pt x="134" y="35"/>
                    <a:pt x="134" y="35"/>
                  </a:cubicBezTo>
                  <a:cubicBezTo>
                    <a:pt x="176" y="35"/>
                    <a:pt x="176" y="35"/>
                    <a:pt x="176" y="35"/>
                  </a:cubicBezTo>
                  <a:cubicBezTo>
                    <a:pt x="168" y="44"/>
                    <a:pt x="168" y="44"/>
                    <a:pt x="168" y="44"/>
                  </a:cubicBezTo>
                  <a:cubicBezTo>
                    <a:pt x="162" y="44"/>
                    <a:pt x="162" y="44"/>
                    <a:pt x="162" y="44"/>
                  </a:cubicBezTo>
                  <a:cubicBezTo>
                    <a:pt x="162" y="43"/>
                    <a:pt x="162" y="43"/>
                    <a:pt x="162" y="43"/>
                  </a:cubicBezTo>
                  <a:cubicBezTo>
                    <a:pt x="166" y="42"/>
                    <a:pt x="166" y="42"/>
                    <a:pt x="166" y="42"/>
                  </a:cubicBezTo>
                  <a:cubicBezTo>
                    <a:pt x="170" y="37"/>
                    <a:pt x="170" y="37"/>
                    <a:pt x="170" y="37"/>
                  </a:cubicBezTo>
                  <a:cubicBezTo>
                    <a:pt x="136" y="38"/>
                    <a:pt x="136" y="38"/>
                    <a:pt x="136" y="38"/>
                  </a:cubicBezTo>
                  <a:cubicBezTo>
                    <a:pt x="134" y="41"/>
                    <a:pt x="134" y="41"/>
                    <a:pt x="134" y="41"/>
                  </a:cubicBezTo>
                  <a:cubicBezTo>
                    <a:pt x="132" y="40"/>
                    <a:pt x="132" y="40"/>
                    <a:pt x="132" y="40"/>
                  </a:cubicBezTo>
                  <a:close/>
                  <a:moveTo>
                    <a:pt x="128" y="51"/>
                  </a:moveTo>
                  <a:cubicBezTo>
                    <a:pt x="129" y="47"/>
                    <a:pt x="129" y="47"/>
                    <a:pt x="129" y="47"/>
                  </a:cubicBezTo>
                  <a:cubicBezTo>
                    <a:pt x="166" y="46"/>
                    <a:pt x="166" y="46"/>
                    <a:pt x="166" y="46"/>
                  </a:cubicBezTo>
                  <a:cubicBezTo>
                    <a:pt x="159" y="54"/>
                    <a:pt x="159" y="54"/>
                    <a:pt x="159" y="54"/>
                  </a:cubicBezTo>
                  <a:cubicBezTo>
                    <a:pt x="153" y="54"/>
                    <a:pt x="153" y="54"/>
                    <a:pt x="153" y="54"/>
                  </a:cubicBezTo>
                  <a:cubicBezTo>
                    <a:pt x="153" y="53"/>
                    <a:pt x="153" y="53"/>
                    <a:pt x="153" y="53"/>
                  </a:cubicBezTo>
                  <a:cubicBezTo>
                    <a:pt x="157" y="52"/>
                    <a:pt x="157" y="52"/>
                    <a:pt x="157" y="52"/>
                  </a:cubicBezTo>
                  <a:cubicBezTo>
                    <a:pt x="160" y="48"/>
                    <a:pt x="160" y="48"/>
                    <a:pt x="160" y="48"/>
                  </a:cubicBezTo>
                  <a:cubicBezTo>
                    <a:pt x="131" y="49"/>
                    <a:pt x="131" y="49"/>
                    <a:pt x="131" y="49"/>
                  </a:cubicBezTo>
                  <a:cubicBezTo>
                    <a:pt x="129" y="51"/>
                    <a:pt x="129" y="51"/>
                    <a:pt x="129" y="51"/>
                  </a:cubicBezTo>
                  <a:cubicBezTo>
                    <a:pt x="128" y="51"/>
                    <a:pt x="128" y="51"/>
                    <a:pt x="128" y="51"/>
                  </a:cubicBezTo>
                  <a:close/>
                  <a:moveTo>
                    <a:pt x="69" y="28"/>
                  </a:moveTo>
                  <a:cubicBezTo>
                    <a:pt x="67" y="22"/>
                    <a:pt x="67" y="22"/>
                    <a:pt x="67" y="22"/>
                  </a:cubicBezTo>
                  <a:cubicBezTo>
                    <a:pt x="19" y="21"/>
                    <a:pt x="19" y="21"/>
                    <a:pt x="19" y="21"/>
                  </a:cubicBezTo>
                  <a:cubicBezTo>
                    <a:pt x="28" y="32"/>
                    <a:pt x="28" y="32"/>
                    <a:pt x="28" y="32"/>
                  </a:cubicBezTo>
                  <a:cubicBezTo>
                    <a:pt x="35" y="32"/>
                    <a:pt x="35" y="32"/>
                    <a:pt x="35" y="32"/>
                  </a:cubicBezTo>
                  <a:cubicBezTo>
                    <a:pt x="35" y="31"/>
                    <a:pt x="35" y="31"/>
                    <a:pt x="35" y="31"/>
                  </a:cubicBezTo>
                  <a:cubicBezTo>
                    <a:pt x="30" y="30"/>
                    <a:pt x="30" y="30"/>
                    <a:pt x="30" y="30"/>
                  </a:cubicBezTo>
                  <a:cubicBezTo>
                    <a:pt x="25" y="24"/>
                    <a:pt x="25" y="24"/>
                    <a:pt x="25" y="24"/>
                  </a:cubicBezTo>
                  <a:cubicBezTo>
                    <a:pt x="65" y="25"/>
                    <a:pt x="65" y="25"/>
                    <a:pt x="65" y="25"/>
                  </a:cubicBezTo>
                  <a:cubicBezTo>
                    <a:pt x="68" y="29"/>
                    <a:pt x="68" y="29"/>
                    <a:pt x="68" y="29"/>
                  </a:cubicBezTo>
                  <a:cubicBezTo>
                    <a:pt x="69" y="28"/>
                    <a:pt x="69" y="28"/>
                    <a:pt x="69" y="28"/>
                  </a:cubicBezTo>
                  <a:close/>
                  <a:moveTo>
                    <a:pt x="18" y="15"/>
                  </a:moveTo>
                  <a:cubicBezTo>
                    <a:pt x="8" y="4"/>
                    <a:pt x="8" y="4"/>
                    <a:pt x="8" y="4"/>
                  </a:cubicBezTo>
                  <a:cubicBezTo>
                    <a:pt x="15" y="5"/>
                    <a:pt x="15" y="5"/>
                    <a:pt x="15" y="5"/>
                  </a:cubicBezTo>
                  <a:cubicBezTo>
                    <a:pt x="54" y="9"/>
                    <a:pt x="54" y="9"/>
                    <a:pt x="54" y="9"/>
                  </a:cubicBezTo>
                  <a:cubicBezTo>
                    <a:pt x="73" y="12"/>
                    <a:pt x="80" y="38"/>
                    <a:pt x="103" y="38"/>
                  </a:cubicBezTo>
                  <a:cubicBezTo>
                    <a:pt x="103" y="34"/>
                    <a:pt x="103" y="34"/>
                    <a:pt x="103" y="34"/>
                  </a:cubicBezTo>
                  <a:cubicBezTo>
                    <a:pt x="81" y="35"/>
                    <a:pt x="75" y="8"/>
                    <a:pt x="54" y="5"/>
                  </a:cubicBezTo>
                  <a:cubicBezTo>
                    <a:pt x="0" y="0"/>
                    <a:pt x="0" y="0"/>
                    <a:pt x="0" y="0"/>
                  </a:cubicBezTo>
                  <a:cubicBezTo>
                    <a:pt x="17" y="19"/>
                    <a:pt x="17" y="19"/>
                    <a:pt x="17" y="19"/>
                  </a:cubicBezTo>
                  <a:cubicBezTo>
                    <a:pt x="26" y="19"/>
                    <a:pt x="26" y="19"/>
                    <a:pt x="26" y="19"/>
                  </a:cubicBezTo>
                  <a:cubicBezTo>
                    <a:pt x="26" y="18"/>
                    <a:pt x="26" y="18"/>
                    <a:pt x="26" y="18"/>
                  </a:cubicBezTo>
                  <a:cubicBezTo>
                    <a:pt x="18" y="15"/>
                    <a:pt x="18" y="15"/>
                    <a:pt x="18" y="15"/>
                  </a:cubicBezTo>
                  <a:close/>
                  <a:moveTo>
                    <a:pt x="74" y="40"/>
                  </a:moveTo>
                  <a:cubicBezTo>
                    <a:pt x="72" y="35"/>
                    <a:pt x="72" y="35"/>
                    <a:pt x="72" y="35"/>
                  </a:cubicBezTo>
                  <a:cubicBezTo>
                    <a:pt x="30" y="35"/>
                    <a:pt x="30" y="35"/>
                    <a:pt x="30" y="35"/>
                  </a:cubicBezTo>
                  <a:cubicBezTo>
                    <a:pt x="39" y="44"/>
                    <a:pt x="39" y="44"/>
                    <a:pt x="39" y="44"/>
                  </a:cubicBezTo>
                  <a:cubicBezTo>
                    <a:pt x="44" y="44"/>
                    <a:pt x="44" y="44"/>
                    <a:pt x="44" y="44"/>
                  </a:cubicBezTo>
                  <a:cubicBezTo>
                    <a:pt x="44" y="43"/>
                    <a:pt x="44" y="43"/>
                    <a:pt x="44" y="43"/>
                  </a:cubicBezTo>
                  <a:cubicBezTo>
                    <a:pt x="40" y="42"/>
                    <a:pt x="40" y="42"/>
                    <a:pt x="40" y="42"/>
                  </a:cubicBezTo>
                  <a:cubicBezTo>
                    <a:pt x="36" y="37"/>
                    <a:pt x="36" y="37"/>
                    <a:pt x="36" y="37"/>
                  </a:cubicBezTo>
                  <a:cubicBezTo>
                    <a:pt x="71" y="38"/>
                    <a:pt x="71" y="38"/>
                    <a:pt x="71" y="38"/>
                  </a:cubicBezTo>
                  <a:cubicBezTo>
                    <a:pt x="73" y="41"/>
                    <a:pt x="73" y="41"/>
                    <a:pt x="73" y="41"/>
                  </a:cubicBezTo>
                  <a:cubicBezTo>
                    <a:pt x="74" y="40"/>
                    <a:pt x="74" y="40"/>
                    <a:pt x="74" y="40"/>
                  </a:cubicBezTo>
                  <a:close/>
                  <a:moveTo>
                    <a:pt x="79" y="51"/>
                  </a:moveTo>
                  <a:cubicBezTo>
                    <a:pt x="77" y="47"/>
                    <a:pt x="77" y="47"/>
                    <a:pt x="77" y="47"/>
                  </a:cubicBezTo>
                  <a:cubicBezTo>
                    <a:pt x="40" y="46"/>
                    <a:pt x="40" y="46"/>
                    <a:pt x="40" y="46"/>
                  </a:cubicBezTo>
                  <a:cubicBezTo>
                    <a:pt x="48" y="54"/>
                    <a:pt x="48" y="54"/>
                    <a:pt x="48" y="54"/>
                  </a:cubicBezTo>
                  <a:cubicBezTo>
                    <a:pt x="53" y="54"/>
                    <a:pt x="53" y="54"/>
                    <a:pt x="53" y="54"/>
                  </a:cubicBezTo>
                  <a:cubicBezTo>
                    <a:pt x="53" y="53"/>
                    <a:pt x="53" y="53"/>
                    <a:pt x="53" y="53"/>
                  </a:cubicBezTo>
                  <a:cubicBezTo>
                    <a:pt x="50" y="52"/>
                    <a:pt x="50" y="52"/>
                    <a:pt x="50" y="52"/>
                  </a:cubicBezTo>
                  <a:cubicBezTo>
                    <a:pt x="46" y="48"/>
                    <a:pt x="46" y="48"/>
                    <a:pt x="46" y="48"/>
                  </a:cubicBezTo>
                  <a:cubicBezTo>
                    <a:pt x="76" y="49"/>
                    <a:pt x="76" y="49"/>
                    <a:pt x="76" y="49"/>
                  </a:cubicBezTo>
                  <a:cubicBezTo>
                    <a:pt x="77" y="51"/>
                    <a:pt x="77" y="51"/>
                    <a:pt x="77" y="51"/>
                  </a:cubicBezTo>
                  <a:cubicBezTo>
                    <a:pt x="79" y="51"/>
                    <a:pt x="79" y="51"/>
                    <a:pt x="79" y="51"/>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p:nvPr userDrawn="1"/>
          </p:nvSpPr>
          <p:spPr bwMode="auto">
            <a:xfrm>
              <a:off x="612" y="4183"/>
              <a:ext cx="51" cy="3"/>
            </a:xfrm>
            <a:custGeom>
              <a:avLst/>
              <a:gdLst>
                <a:gd name="T0" fmla="*/ 0 w 53"/>
                <a:gd name="T1" fmla="*/ 0 h 3"/>
                <a:gd name="T2" fmla="*/ 51 w 53"/>
                <a:gd name="T3" fmla="*/ 0 h 3"/>
                <a:gd name="T4" fmla="*/ 51 w 53"/>
                <a:gd name="T5" fmla="*/ 3 h 3"/>
                <a:gd name="T6" fmla="*/ 0 w 53"/>
                <a:gd name="T7" fmla="*/ 3 h 3"/>
                <a:gd name="T8" fmla="*/ 0 w 53"/>
                <a:gd name="T9" fmla="*/ 0 h 3"/>
              </a:gdLst>
              <a:ahLst/>
              <a:cxnLst>
                <a:cxn ang="0">
                  <a:pos x="T0" y="T1"/>
                </a:cxn>
                <a:cxn ang="0">
                  <a:pos x="T2" y="T3"/>
                </a:cxn>
                <a:cxn ang="0">
                  <a:pos x="T4" y="T5"/>
                </a:cxn>
                <a:cxn ang="0">
                  <a:pos x="T6" y="T7"/>
                </a:cxn>
                <a:cxn ang="0">
                  <a:pos x="T8" y="T9"/>
                </a:cxn>
              </a:cxnLst>
              <a:rect l="0" t="0" r="r" b="b"/>
              <a:pathLst>
                <a:path w="53" h="3">
                  <a:moveTo>
                    <a:pt x="0" y="0"/>
                  </a:moveTo>
                  <a:cubicBezTo>
                    <a:pt x="51" y="0"/>
                    <a:pt x="51" y="0"/>
                    <a:pt x="51" y="0"/>
                  </a:cubicBezTo>
                  <a:cubicBezTo>
                    <a:pt x="53" y="0"/>
                    <a:pt x="53" y="3"/>
                    <a:pt x="51" y="3"/>
                  </a:cubicBezTo>
                  <a:cubicBezTo>
                    <a:pt x="0" y="3"/>
                    <a:pt x="0" y="3"/>
                    <a:pt x="0" y="3"/>
                  </a:cubicBezTo>
                  <a:cubicBezTo>
                    <a:pt x="0" y="2"/>
                    <a:pt x="0" y="1"/>
                    <a:pt x="0" y="0"/>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a:spLocks noEditPoints="1"/>
            </p:cNvSpPr>
            <p:nvPr userDrawn="1"/>
          </p:nvSpPr>
          <p:spPr bwMode="auto">
            <a:xfrm>
              <a:off x="596" y="4168"/>
              <a:ext cx="75" cy="34"/>
            </a:xfrm>
            <a:custGeom>
              <a:avLst/>
              <a:gdLst>
                <a:gd name="T0" fmla="*/ 60 w 79"/>
                <a:gd name="T1" fmla="*/ 0 h 36"/>
                <a:gd name="T2" fmla="*/ 77 w 79"/>
                <a:gd name="T3" fmla="*/ 10 h 36"/>
                <a:gd name="T4" fmla="*/ 79 w 79"/>
                <a:gd name="T5" fmla="*/ 18 h 36"/>
                <a:gd name="T6" fmla="*/ 77 w 79"/>
                <a:gd name="T7" fmla="*/ 26 h 36"/>
                <a:gd name="T8" fmla="*/ 60 w 79"/>
                <a:gd name="T9" fmla="*/ 35 h 36"/>
                <a:gd name="T10" fmla="*/ 1 w 79"/>
                <a:gd name="T11" fmla="*/ 35 h 36"/>
                <a:gd name="T12" fmla="*/ 7 w 79"/>
                <a:gd name="T13" fmla="*/ 18 h 36"/>
                <a:gd name="T14" fmla="*/ 0 w 79"/>
                <a:gd name="T15" fmla="*/ 0 h 36"/>
                <a:gd name="T16" fmla="*/ 60 w 79"/>
                <a:gd name="T17" fmla="*/ 0 h 36"/>
                <a:gd name="T18" fmla="*/ 8 w 79"/>
                <a:gd name="T19" fmla="*/ 32 h 36"/>
                <a:gd name="T20" fmla="*/ 21 w 79"/>
                <a:gd name="T21" fmla="*/ 32 h 36"/>
                <a:gd name="T22" fmla="*/ 21 w 79"/>
                <a:gd name="T23" fmla="*/ 32 h 36"/>
                <a:gd name="T24" fmla="*/ 61 w 79"/>
                <a:gd name="T25" fmla="*/ 32 h 36"/>
                <a:gd name="T26" fmla="*/ 74 w 79"/>
                <a:gd name="T27" fmla="*/ 25 h 36"/>
                <a:gd name="T28" fmla="*/ 75 w 79"/>
                <a:gd name="T29" fmla="*/ 18 h 36"/>
                <a:gd name="T30" fmla="*/ 74 w 79"/>
                <a:gd name="T31" fmla="*/ 11 h 36"/>
                <a:gd name="T32" fmla="*/ 61 w 79"/>
                <a:gd name="T33" fmla="*/ 3 h 36"/>
                <a:gd name="T34" fmla="*/ 8 w 79"/>
                <a:gd name="T35" fmla="*/ 3 h 36"/>
                <a:gd name="T36" fmla="*/ 8 w 79"/>
                <a:gd name="T3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36">
                  <a:moveTo>
                    <a:pt x="60" y="0"/>
                  </a:moveTo>
                  <a:cubicBezTo>
                    <a:pt x="69" y="0"/>
                    <a:pt x="74" y="4"/>
                    <a:pt x="77" y="10"/>
                  </a:cubicBezTo>
                  <a:cubicBezTo>
                    <a:pt x="78" y="12"/>
                    <a:pt x="79" y="15"/>
                    <a:pt x="79" y="18"/>
                  </a:cubicBezTo>
                  <a:cubicBezTo>
                    <a:pt x="79" y="20"/>
                    <a:pt x="78" y="23"/>
                    <a:pt x="77" y="26"/>
                  </a:cubicBezTo>
                  <a:cubicBezTo>
                    <a:pt x="74" y="32"/>
                    <a:pt x="69" y="36"/>
                    <a:pt x="60" y="35"/>
                  </a:cubicBezTo>
                  <a:cubicBezTo>
                    <a:pt x="1" y="35"/>
                    <a:pt x="1" y="35"/>
                    <a:pt x="1" y="35"/>
                  </a:cubicBezTo>
                  <a:cubicBezTo>
                    <a:pt x="5" y="31"/>
                    <a:pt x="7" y="24"/>
                    <a:pt x="7" y="18"/>
                  </a:cubicBezTo>
                  <a:cubicBezTo>
                    <a:pt x="7" y="10"/>
                    <a:pt x="5" y="5"/>
                    <a:pt x="0" y="0"/>
                  </a:cubicBezTo>
                  <a:cubicBezTo>
                    <a:pt x="60" y="0"/>
                    <a:pt x="60" y="0"/>
                    <a:pt x="60" y="0"/>
                  </a:cubicBezTo>
                  <a:close/>
                  <a:moveTo>
                    <a:pt x="8" y="32"/>
                  </a:moveTo>
                  <a:cubicBezTo>
                    <a:pt x="21" y="32"/>
                    <a:pt x="21" y="32"/>
                    <a:pt x="21" y="32"/>
                  </a:cubicBezTo>
                  <a:cubicBezTo>
                    <a:pt x="21" y="32"/>
                    <a:pt x="21" y="32"/>
                    <a:pt x="21" y="32"/>
                  </a:cubicBezTo>
                  <a:cubicBezTo>
                    <a:pt x="61" y="32"/>
                    <a:pt x="61" y="32"/>
                    <a:pt x="61" y="32"/>
                  </a:cubicBezTo>
                  <a:cubicBezTo>
                    <a:pt x="68" y="32"/>
                    <a:pt x="72" y="30"/>
                    <a:pt x="74" y="25"/>
                  </a:cubicBezTo>
                  <a:cubicBezTo>
                    <a:pt x="75" y="23"/>
                    <a:pt x="75" y="20"/>
                    <a:pt x="75" y="18"/>
                  </a:cubicBezTo>
                  <a:cubicBezTo>
                    <a:pt x="75" y="15"/>
                    <a:pt x="75" y="13"/>
                    <a:pt x="74" y="11"/>
                  </a:cubicBezTo>
                  <a:cubicBezTo>
                    <a:pt x="72" y="6"/>
                    <a:pt x="68" y="3"/>
                    <a:pt x="61" y="3"/>
                  </a:cubicBezTo>
                  <a:cubicBezTo>
                    <a:pt x="8" y="3"/>
                    <a:pt x="8" y="3"/>
                    <a:pt x="8" y="3"/>
                  </a:cubicBezTo>
                  <a:cubicBezTo>
                    <a:pt x="12" y="10"/>
                    <a:pt x="12" y="25"/>
                    <a:pt x="8" y="32"/>
                  </a:cubicBez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userDrawn="1"/>
        </p:nvGrpSpPr>
        <p:grpSpPr>
          <a:xfrm>
            <a:off x="384881" y="245863"/>
            <a:ext cx="3903734" cy="972345"/>
            <a:chOff x="314326" y="360561"/>
            <a:chExt cx="5829300" cy="1401659"/>
          </a:xfrm>
        </p:grpSpPr>
        <p:pic>
          <p:nvPicPr>
            <p:cNvPr id="46" name="图片 45"/>
            <p:cNvPicPr>
              <a:picLocks noChangeAspect="1"/>
            </p:cNvPicPr>
            <p:nvPr userDrawn="1"/>
          </p:nvPicPr>
          <p:blipFill>
            <a:blip r:embed="rId3"/>
            <a:stretch>
              <a:fillRect/>
            </a:stretch>
          </p:blipFill>
          <p:spPr>
            <a:xfrm>
              <a:off x="407368" y="360561"/>
              <a:ext cx="2381250" cy="666750"/>
            </a:xfrm>
            <a:prstGeom prst="rect">
              <a:avLst/>
            </a:prstGeom>
          </p:spPr>
        </p:pic>
        <p:pic>
          <p:nvPicPr>
            <p:cNvPr id="48" name="图片 47"/>
            <p:cNvPicPr>
              <a:picLocks noChangeAspect="1"/>
            </p:cNvPicPr>
            <p:nvPr userDrawn="1"/>
          </p:nvPicPr>
          <p:blipFill>
            <a:blip r:embed="rId4"/>
            <a:stretch>
              <a:fillRect/>
            </a:stretch>
          </p:blipFill>
          <p:spPr>
            <a:xfrm>
              <a:off x="314326" y="952595"/>
              <a:ext cx="5829300" cy="809625"/>
            </a:xfrm>
            <a:prstGeom prst="rect">
              <a:avLst/>
            </a:prstGeom>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空白页">
    <p:spTree>
      <p:nvGrpSpPr>
        <p:cNvPr id="1" name=""/>
        <p:cNvGrpSpPr/>
        <p:nvPr/>
      </p:nvGrpSpPr>
      <p:grpSpPr>
        <a:xfrm>
          <a:off x="0" y="0"/>
          <a:ext cx="0" cy="0"/>
          <a:chOff x="0" y="0"/>
          <a:chExt cx="0" cy="0"/>
        </a:xfrm>
      </p:grpSpPr>
      <p:sp>
        <p:nvSpPr>
          <p:cNvPr id="2" name="矩形 1"/>
          <p:cNvSpPr/>
          <p:nvPr userDrawn="1"/>
        </p:nvSpPr>
        <p:spPr>
          <a:xfrm>
            <a:off x="0" y="4018"/>
            <a:ext cx="12192000" cy="904702"/>
          </a:xfrm>
          <a:prstGeom prst="rect">
            <a:avLst/>
          </a:prstGeom>
          <a:gradFill flip="none" rotWithShape="1">
            <a:gsLst>
              <a:gs pos="14000">
                <a:schemeClr val="accent2">
                  <a:lumMod val="75000"/>
                </a:schemeClr>
              </a:gs>
              <a:gs pos="80000">
                <a:srgbClr val="7030A0"/>
              </a:gs>
              <a:gs pos="1000">
                <a:schemeClr val="accent2">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3" name="图片 42"/>
          <p:cNvPicPr>
            <a:picLocks noChangeAspect="1"/>
          </p:cNvPicPr>
          <p:nvPr userDrawn="1"/>
        </p:nvPicPr>
        <p:blipFill>
          <a:blip r:embed="rId2">
            <a:lum bright="100000"/>
          </a:blip>
          <a:stretch>
            <a:fillRect/>
          </a:stretch>
        </p:blipFill>
        <p:spPr>
          <a:xfrm>
            <a:off x="9768408" y="194292"/>
            <a:ext cx="2117688" cy="570755"/>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8A997D2-5D32-431A-AEAE-E6D7C56F9912}" type="datetimeFigureOut">
              <a:rPr lang="zh-CN" altLang="en-US" smtClean="0"/>
              <a:t>2025/8/26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07AE30-9AC2-4B10-A3FA-5B9351D46FAC}"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8A997D2-5D32-431A-AEAE-E6D7C56F9912}" type="datetimeFigureOut">
              <a:rPr lang="zh-CN" altLang="en-US" smtClean="0"/>
              <a:t>2025/8/26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07AE30-9AC2-4B10-A3FA-5B9351D46FAC}"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8A997D2-5D32-431A-AEAE-E6D7C56F9912}" type="datetimeFigureOut">
              <a:rPr lang="zh-CN" altLang="en-US" smtClean="0"/>
              <a:t>2025/8/26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07AE30-9AC2-4B10-A3FA-5B9351D46FAC}"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8A997D2-5D32-431A-AEAE-E6D7C56F9912}" type="datetimeFigureOut">
              <a:rPr lang="zh-CN" altLang="en-US" smtClean="0"/>
              <a:t>2025/8/26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07AE30-9AC2-4B10-A3FA-5B9351D46FAC}"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8A997D2-5D32-431A-AEAE-E6D7C56F9912}" type="datetimeFigureOut">
              <a:rPr lang="zh-CN" altLang="en-US" smtClean="0"/>
              <a:t>2025/8/26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07AE30-9AC2-4B10-A3FA-5B9351D46FAC}"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8A997D2-5D32-431A-AEAE-E6D7C56F9912}" type="datetimeFigureOut">
              <a:rPr lang="zh-CN" altLang="en-US" smtClean="0"/>
              <a:t>2025/8/26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07AE30-9AC2-4B10-A3FA-5B9351D46FA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17" name="组 16"/>
          <p:cNvGrpSpPr/>
          <p:nvPr userDrawn="1"/>
        </p:nvGrpSpPr>
        <p:grpSpPr>
          <a:xfrm>
            <a:off x="-2768069" y="-689529"/>
            <a:ext cx="8744932" cy="8460344"/>
            <a:chOff x="3447068" y="836877"/>
            <a:chExt cx="5039295" cy="4875300"/>
          </a:xfrm>
        </p:grpSpPr>
        <p:sp>
          <p:nvSpPr>
            <p:cNvPr id="18"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1"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A997D2-5D32-431A-AEAE-E6D7C56F9912}" type="datetimeFigureOut">
              <a:rPr lang="zh-CN" altLang="en-US" smtClean="0"/>
              <a:t>2025/8/26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07AE30-9AC2-4B10-A3FA-5B9351D46FAC}"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8A997D2-5D32-431A-AEAE-E6D7C56F9912}" type="datetimeFigureOut">
              <a:rPr lang="zh-CN" altLang="en-US" smtClean="0"/>
              <a:t>2025/8/26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07AE30-9AC2-4B10-A3FA-5B9351D46FAC}"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8A997D2-5D32-431A-AEAE-E6D7C56F9912}" type="datetimeFigureOut">
              <a:rPr lang="zh-CN" altLang="en-US" smtClean="0"/>
              <a:t>2025/8/26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07AE30-9AC2-4B10-A3FA-5B9351D46FAC}"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8A997D2-5D32-431A-AEAE-E6D7C56F9912}" type="datetimeFigureOut">
              <a:rPr lang="zh-CN" altLang="en-US" smtClean="0"/>
              <a:t>2025/8/26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07AE30-9AC2-4B10-A3FA-5B9351D46FAC}"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8A997D2-5D32-431A-AEAE-E6D7C56F9912}" type="datetimeFigureOut">
              <a:rPr lang="zh-CN" altLang="en-US" smtClean="0"/>
              <a:t>2025/8/26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07AE30-9AC2-4B10-A3FA-5B9351D46FAC}"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2E6A8EF-DBF5-4713-933C-E8C8DE37F69B}" type="datetimeFigureOut">
              <a:rPr lang="zh-CN" altLang="en-US" smtClean="0"/>
              <a:t>2025/8/26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5F7C3F-1FD8-4E72-8674-63973D66C2AA}"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2E6A8EF-DBF5-4713-933C-E8C8DE37F69B}" type="datetimeFigureOut">
              <a:rPr lang="zh-CN" altLang="en-US" smtClean="0"/>
              <a:t>2025/8/26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5F7C3F-1FD8-4E72-8674-63973D66C2AA}"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2E6A8EF-DBF5-4713-933C-E8C8DE37F69B}" type="datetimeFigureOut">
              <a:rPr lang="zh-CN" altLang="en-US" smtClean="0"/>
              <a:t>2025/8/26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5F7C3F-1FD8-4E72-8674-63973D66C2AA}"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2E6A8EF-DBF5-4713-933C-E8C8DE37F69B}" type="datetimeFigureOut">
              <a:rPr lang="zh-CN" altLang="en-US" smtClean="0"/>
              <a:t>2025/8/26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5F7C3F-1FD8-4E72-8674-63973D66C2AA}"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2E6A8EF-DBF5-4713-933C-E8C8DE37F69B}" type="datetimeFigureOut">
              <a:rPr lang="zh-CN" altLang="en-US" smtClean="0"/>
              <a:t>2025/8/26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F5F7C3F-1FD8-4E72-8674-63973D66C2A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19" name="组 18"/>
          <p:cNvGrpSpPr/>
          <p:nvPr userDrawn="1"/>
        </p:nvGrpSpPr>
        <p:grpSpPr>
          <a:xfrm>
            <a:off x="-2970361" y="-937528"/>
            <a:ext cx="8457367" cy="8765304"/>
            <a:chOff x="3330497" y="693967"/>
            <a:chExt cx="4873585" cy="5051034"/>
          </a:xfrm>
        </p:grpSpPr>
        <p:sp>
          <p:nvSpPr>
            <p:cNvPr id="20" name="椭圆 1"/>
            <p:cNvSpPr/>
            <p:nvPr userDrawn="1"/>
          </p:nvSpPr>
          <p:spPr>
            <a:xfrm>
              <a:off x="3330497" y="69396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rgbClr val="003E81">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5" name="椭圆 1"/>
            <p:cNvSpPr/>
            <p:nvPr userDrawn="1"/>
          </p:nvSpPr>
          <p:spPr>
            <a:xfrm rot="8851590">
              <a:off x="3330498" y="1252803"/>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2E6A8EF-DBF5-4713-933C-E8C8DE37F69B}" type="datetimeFigureOut">
              <a:rPr lang="zh-CN" altLang="en-US" smtClean="0"/>
              <a:t>2025/8/26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F5F7C3F-1FD8-4E72-8674-63973D66C2AA}"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E6A8EF-DBF5-4713-933C-E8C8DE37F69B}" type="datetimeFigureOut">
              <a:rPr lang="zh-CN" altLang="en-US" smtClean="0"/>
              <a:t>2025/8/26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F5F7C3F-1FD8-4E72-8674-63973D66C2AA}"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E6A8EF-DBF5-4713-933C-E8C8DE37F69B}" type="datetimeFigureOut">
              <a:rPr lang="zh-CN" altLang="en-US" smtClean="0"/>
              <a:t>2025/8/26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5F7C3F-1FD8-4E72-8674-63973D66C2AA}"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E6A8EF-DBF5-4713-933C-E8C8DE37F69B}" type="datetimeFigureOut">
              <a:rPr lang="zh-CN" altLang="en-US" smtClean="0"/>
              <a:t>2025/8/26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5F7C3F-1FD8-4E72-8674-63973D66C2AA}"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2E6A8EF-DBF5-4713-933C-E8C8DE37F69B}" type="datetimeFigureOut">
              <a:rPr lang="zh-CN" altLang="en-US" smtClean="0"/>
              <a:t>2025/8/26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5F7C3F-1FD8-4E72-8674-63973D66C2AA}"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2E6A8EF-DBF5-4713-933C-E8C8DE37F69B}" type="datetimeFigureOut">
              <a:rPr lang="zh-CN" altLang="en-US" smtClean="0"/>
              <a:t>2025/8/26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5F7C3F-1FD8-4E72-8674-63973D66C2AA}"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23" name="组 22"/>
          <p:cNvGrpSpPr/>
          <p:nvPr userDrawn="1"/>
        </p:nvGrpSpPr>
        <p:grpSpPr>
          <a:xfrm>
            <a:off x="-2768069" y="-689529"/>
            <a:ext cx="8744932" cy="8460344"/>
            <a:chOff x="3447068" y="836877"/>
            <a:chExt cx="5039295" cy="4875300"/>
          </a:xfrm>
        </p:grpSpPr>
        <p:sp>
          <p:nvSpPr>
            <p:cNvPr id="24"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1000">
                  <a:srgbClr val="003E81">
                    <a:alpha val="4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27"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rgbClr val="003E81"/>
                </a:gs>
                <a:gs pos="40000">
                  <a:srgbClr val="003E81">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3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en-US" altLang="zh-CN" dirty="0"/>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rgbClr val="003E81"/>
                </a:solidFill>
                <a:latin typeface="微软雅黑" panose="020B0503020204020204" charset="-122"/>
                <a:ea typeface="微软雅黑" panose="020B0503020204020204" charset="-122"/>
                <a:cs typeface="微软雅黑" panose="020B0503020204020204" charset="-122"/>
              </a:defRPr>
            </a:lvl1pPr>
            <a:lvl2pPr algn="ctr">
              <a:defRPr>
                <a:solidFill>
                  <a:schemeClr val="bg1"/>
                </a:solidFill>
                <a:latin typeface="微软雅黑" panose="020B0503020204020204" charset="-122"/>
                <a:ea typeface="微软雅黑" panose="020B0503020204020204" charset="-122"/>
                <a:cs typeface="微软雅黑" panose="020B0503020204020204" charset="-122"/>
              </a:defRPr>
            </a:lvl2pPr>
            <a:lvl3pPr algn="ctr">
              <a:defRPr>
                <a:solidFill>
                  <a:schemeClr val="bg1"/>
                </a:solidFill>
                <a:latin typeface="微软雅黑" panose="020B0503020204020204" charset="-122"/>
                <a:ea typeface="微软雅黑" panose="020B0503020204020204" charset="-122"/>
                <a:cs typeface="微软雅黑" panose="020B0503020204020204" charset="-122"/>
              </a:defRPr>
            </a:lvl3pPr>
            <a:lvl4pPr algn="ctr">
              <a:defRPr>
                <a:solidFill>
                  <a:schemeClr val="bg1"/>
                </a:solidFill>
                <a:latin typeface="微软雅黑" panose="020B0503020204020204" charset="-122"/>
                <a:ea typeface="微软雅黑" panose="020B0503020204020204" charset="-122"/>
                <a:cs typeface="微软雅黑" panose="020B0503020204020204" charset="-122"/>
              </a:defRPr>
            </a:lvl4pPr>
            <a:lvl5pPr algn="ct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3" name="灯片编号占位符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46006D-88F2-4575-8DB4-2FA8AB28113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997D2-5D32-431A-AEAE-E6D7C56F9912}" type="datetimeFigureOut">
              <a:rPr lang="zh-CN" altLang="en-US" smtClean="0"/>
              <a:t>2025/8/26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7AE30-9AC2-4B10-A3FA-5B9351D46FA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E6A8EF-DBF5-4713-933C-E8C8DE37F69B}" type="datetimeFigureOut">
              <a:rPr lang="zh-CN" altLang="en-US" smtClean="0"/>
              <a:t>2025/8/26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F7C3F-1FD8-4E72-8674-63973D66C2A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9" Type="http://schemas.openxmlformats.org/officeDocument/2006/relationships/image" Target="../media/image42.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sv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2.png"/><Relationship Id="rId41"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32" Type="http://schemas.openxmlformats.org/officeDocument/2006/relationships/image" Target="../media/image35.svg"/><Relationship Id="rId37" Type="http://schemas.openxmlformats.org/officeDocument/2006/relationships/image" Target="../media/image40.jpeg"/><Relationship Id="rId40" Type="http://schemas.openxmlformats.org/officeDocument/2006/relationships/image" Target="../media/image43.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36" Type="http://schemas.openxmlformats.org/officeDocument/2006/relationships/image" Target="../media/image39.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3.svg"/><Relationship Id="rId35"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693623" y="1700808"/>
            <a:ext cx="10804754" cy="1077218"/>
          </a:xfrm>
          <a:prstGeom prst="rect">
            <a:avLst/>
          </a:prstGeom>
          <a:noFill/>
        </p:spPr>
        <p:txBody>
          <a:bodyPr wrap="square">
            <a:spAutoFit/>
          </a:bodyPr>
          <a:lstStyle/>
          <a:p>
            <a:pPr algn="ctr"/>
            <a:r>
              <a:rPr lang="en-US" altLang="zh-CN" sz="3200" b="1" dirty="0">
                <a:latin typeface="Arial" panose="020B0604020202020204" pitchFamily="34" charset="0"/>
                <a:cs typeface="Arial" panose="020B0604020202020204" pitchFamily="34" charset="0"/>
              </a:rPr>
              <a:t>AsyncSC: An Asynchronous Sidechain for </a:t>
            </a:r>
          </a:p>
          <a:p>
            <a:pPr algn="ctr"/>
            <a:r>
              <a:rPr lang="en-US" altLang="zh-CN" sz="3200" b="1" dirty="0">
                <a:latin typeface="Arial" panose="020B0604020202020204" pitchFamily="34" charset="0"/>
                <a:cs typeface="Arial" panose="020B0604020202020204" pitchFamily="34" charset="0"/>
              </a:rPr>
              <a:t>Multi-Domain Data Exchange in Internet of Things</a:t>
            </a:r>
            <a:endParaRPr lang="zh-CN" altLang="en-US" sz="3200" b="1" dirty="0">
              <a:latin typeface="Arial" panose="020B0604020202020204" pitchFamily="34" charset="0"/>
              <a:cs typeface="Arial" panose="020B0604020202020204" pitchFamily="34" charset="0"/>
            </a:endParaRPr>
          </a:p>
        </p:txBody>
      </p:sp>
      <p:sp>
        <p:nvSpPr>
          <p:cNvPr id="11" name="文本框 10"/>
          <p:cNvSpPr txBox="1"/>
          <p:nvPr/>
        </p:nvSpPr>
        <p:spPr>
          <a:xfrm>
            <a:off x="2423592" y="3059668"/>
            <a:ext cx="7344816" cy="646331"/>
          </a:xfrm>
          <a:prstGeom prst="rect">
            <a:avLst/>
          </a:prstGeom>
          <a:noFill/>
        </p:spPr>
        <p:txBody>
          <a:bodyPr wrap="square">
            <a:spAutoFit/>
          </a:bodyPr>
          <a:lstStyle/>
          <a:p>
            <a:pPr algn="ctr"/>
            <a:r>
              <a:rPr lang="en-US" altLang="zh-CN" i="0" baseline="30000" dirty="0">
                <a:solidFill>
                  <a:srgbClr val="0000FF"/>
                </a:solidFill>
                <a:effectLst/>
                <a:latin typeface="Arial" panose="020B0604020202020204" pitchFamily="34" charset="0"/>
                <a:cs typeface="Arial" panose="020B0604020202020204" pitchFamily="34" charset="0"/>
              </a:rPr>
              <a:t>1</a:t>
            </a:r>
            <a:r>
              <a:rPr lang="en-US" altLang="zh-CN" b="1" i="0" u="sng" dirty="0">
                <a:solidFill>
                  <a:srgbClr val="0000FF"/>
                </a:solidFill>
                <a:effectLst/>
                <a:latin typeface="Arial" panose="020B0604020202020204" pitchFamily="34" charset="0"/>
                <a:cs typeface="Arial" panose="020B0604020202020204" pitchFamily="34" charset="0"/>
              </a:rPr>
              <a:t>Lingxiao Yang</a:t>
            </a:r>
            <a:r>
              <a:rPr lang="en-US" altLang="zh-CN" b="0" i="0" dirty="0">
                <a:solidFill>
                  <a:srgbClr val="000000"/>
                </a:solidFill>
                <a:effectLst/>
                <a:latin typeface="Arial" panose="020B0604020202020204" pitchFamily="34" charset="0"/>
                <a:cs typeface="Arial" panose="020B0604020202020204" pitchFamily="34" charset="0"/>
              </a:rPr>
              <a:t>,</a:t>
            </a:r>
            <a:r>
              <a:rPr lang="zh-CN" altLang="en-US" dirty="0">
                <a:solidFill>
                  <a:srgbClr val="000000"/>
                </a:solidFill>
                <a:latin typeface="Arial" panose="020B0604020202020204" pitchFamily="34" charset="0"/>
                <a:cs typeface="Arial" panose="020B0604020202020204" pitchFamily="34" charset="0"/>
              </a:rPr>
              <a:t> </a:t>
            </a:r>
            <a:r>
              <a:rPr lang="en-US" altLang="zh-CN" b="0" i="0" baseline="30000" dirty="0">
                <a:solidFill>
                  <a:srgbClr val="000000"/>
                </a:solidFill>
                <a:effectLst/>
                <a:latin typeface="Arial" panose="020B0604020202020204" pitchFamily="34" charset="0"/>
                <a:cs typeface="Arial" panose="020B0604020202020204" pitchFamily="34" charset="0"/>
              </a:rPr>
              <a:t> 1</a:t>
            </a:r>
            <a:r>
              <a:rPr lang="en-US" altLang="zh-CN" b="0" i="0" dirty="0">
                <a:solidFill>
                  <a:srgbClr val="000000"/>
                </a:solidFill>
                <a:effectLst/>
                <a:latin typeface="Arial" panose="020B0604020202020204" pitchFamily="34" charset="0"/>
                <a:cs typeface="Arial" panose="020B0604020202020204" pitchFamily="34" charset="0"/>
              </a:rPr>
              <a:t>Xuewen Dong</a:t>
            </a:r>
            <a:r>
              <a:rPr lang="en-US" altLang="zh-CN" dirty="0">
                <a:solidFill>
                  <a:srgbClr val="000000"/>
                </a:solidFill>
                <a:latin typeface="Arial" panose="020B0604020202020204" pitchFamily="34" charset="0"/>
                <a:cs typeface="Arial" panose="020B0604020202020204" pitchFamily="34" charset="0"/>
              </a:rPr>
              <a:t>, </a:t>
            </a:r>
            <a:r>
              <a:rPr lang="en-US" altLang="zh-CN" baseline="30000" dirty="0">
                <a:solidFill>
                  <a:srgbClr val="000000"/>
                </a:solidFill>
                <a:latin typeface="Arial" panose="020B0604020202020204" pitchFamily="34" charset="0"/>
                <a:cs typeface="Arial" panose="020B0604020202020204" pitchFamily="34" charset="0"/>
              </a:rPr>
              <a:t>2</a:t>
            </a:r>
            <a:r>
              <a:rPr lang="en-US" altLang="zh-CN" b="0" i="0" dirty="0">
                <a:solidFill>
                  <a:srgbClr val="000000"/>
                </a:solidFill>
                <a:effectLst/>
                <a:latin typeface="Arial" panose="020B0604020202020204" pitchFamily="34" charset="0"/>
              </a:rPr>
              <a:t>Zhiguo Wan</a:t>
            </a:r>
            <a:r>
              <a:rPr lang="en-US" altLang="zh-CN" dirty="0">
                <a:solidFill>
                  <a:srgbClr val="000000"/>
                </a:solidFill>
                <a:latin typeface="Arial" panose="020B0604020202020204" pitchFamily="34" charset="0"/>
                <a:cs typeface="Arial" panose="020B0604020202020204" pitchFamily="34" charset="0"/>
              </a:rPr>
              <a:t>, </a:t>
            </a:r>
            <a:r>
              <a:rPr lang="en-US" altLang="zh-CN" baseline="30000" dirty="0">
                <a:solidFill>
                  <a:srgbClr val="000000"/>
                </a:solidFill>
                <a:latin typeface="Arial" panose="020B0604020202020204" pitchFamily="34" charset="0"/>
                <a:cs typeface="Arial" panose="020B0604020202020204" pitchFamily="34" charset="0"/>
              </a:rPr>
              <a:t>3</a:t>
            </a:r>
            <a:r>
              <a:rPr lang="en-US" altLang="zh-CN" b="0" i="0" dirty="0">
                <a:solidFill>
                  <a:srgbClr val="000000"/>
                </a:solidFill>
                <a:effectLst/>
                <a:latin typeface="Arial" panose="020B0604020202020204" pitchFamily="34" charset="0"/>
              </a:rPr>
              <a:t>Sheng Gao</a:t>
            </a:r>
            <a:r>
              <a:rPr lang="en-US" altLang="zh-CN" dirty="0">
                <a:solidFill>
                  <a:srgbClr val="000000"/>
                </a:solidFill>
                <a:latin typeface="Arial" panose="020B0604020202020204" pitchFamily="34" charset="0"/>
                <a:cs typeface="Arial" panose="020B0604020202020204" pitchFamily="34" charset="0"/>
              </a:rPr>
              <a:t>, </a:t>
            </a:r>
          </a:p>
          <a:p>
            <a:pPr algn="ctr"/>
            <a:r>
              <a:rPr lang="en-US" altLang="zh-CN" baseline="30000" dirty="0">
                <a:solidFill>
                  <a:srgbClr val="000000"/>
                </a:solidFill>
                <a:latin typeface="Arial" panose="020B0604020202020204" pitchFamily="34" charset="0"/>
                <a:cs typeface="Arial" panose="020B0604020202020204" pitchFamily="34" charset="0"/>
              </a:rPr>
              <a:t>4</a:t>
            </a:r>
            <a:r>
              <a:rPr lang="en-US" altLang="zh-CN" b="0" i="0" dirty="0">
                <a:solidFill>
                  <a:srgbClr val="000000"/>
                </a:solidFill>
                <a:effectLst/>
                <a:latin typeface="Arial" panose="020B0604020202020204" pitchFamily="34" charset="0"/>
              </a:rPr>
              <a:t>Wei Tong</a:t>
            </a:r>
            <a:r>
              <a:rPr lang="en-US" altLang="zh-CN" dirty="0">
                <a:solidFill>
                  <a:srgbClr val="000000"/>
                </a:solidFill>
                <a:latin typeface="Arial" panose="020B0604020202020204" pitchFamily="34" charset="0"/>
                <a:cs typeface="Arial" panose="020B0604020202020204" pitchFamily="34" charset="0"/>
              </a:rPr>
              <a:t>, </a:t>
            </a:r>
            <a:r>
              <a:rPr lang="en-US" altLang="zh-CN" b="0" i="0" baseline="30000" dirty="0">
                <a:solidFill>
                  <a:srgbClr val="000000"/>
                </a:solidFill>
                <a:effectLst/>
                <a:latin typeface="Arial" panose="020B0604020202020204" pitchFamily="34" charset="0"/>
                <a:cs typeface="Arial" panose="020B0604020202020204" pitchFamily="34" charset="0"/>
              </a:rPr>
              <a:t>1</a:t>
            </a:r>
            <a:r>
              <a:rPr lang="en-US" altLang="zh-CN" b="0" i="0" dirty="0">
                <a:solidFill>
                  <a:srgbClr val="000000"/>
                </a:solidFill>
                <a:effectLst/>
                <a:latin typeface="Arial" panose="020B0604020202020204" pitchFamily="34" charset="0"/>
              </a:rPr>
              <a:t>Di Lu</a:t>
            </a:r>
            <a:r>
              <a:rPr lang="en-US" altLang="zh-CN" dirty="0">
                <a:solidFill>
                  <a:srgbClr val="000000"/>
                </a:solidFill>
                <a:latin typeface="Arial" panose="020B0604020202020204" pitchFamily="34" charset="0"/>
                <a:cs typeface="Arial" panose="020B0604020202020204" pitchFamily="34" charset="0"/>
              </a:rPr>
              <a:t>, </a:t>
            </a:r>
            <a:r>
              <a:rPr lang="en-US" altLang="zh-CN" b="0" i="0" baseline="30000" dirty="0">
                <a:solidFill>
                  <a:srgbClr val="000000"/>
                </a:solidFill>
                <a:effectLst/>
                <a:latin typeface="Arial" panose="020B0604020202020204" pitchFamily="34" charset="0"/>
                <a:cs typeface="Arial" panose="020B0604020202020204" pitchFamily="34" charset="0"/>
              </a:rPr>
              <a:t>1</a:t>
            </a:r>
            <a:r>
              <a:rPr lang="en-US" altLang="zh-CN" b="0" i="0" dirty="0">
                <a:solidFill>
                  <a:srgbClr val="000000"/>
                </a:solidFill>
                <a:effectLst/>
                <a:latin typeface="Arial" panose="020B0604020202020204" pitchFamily="34" charset="0"/>
                <a:cs typeface="Arial" panose="020B0604020202020204" pitchFamily="34" charset="0"/>
              </a:rPr>
              <a:t>Yulong Shen</a:t>
            </a:r>
            <a:r>
              <a:rPr lang="en-US" altLang="zh-CN" dirty="0">
                <a:solidFill>
                  <a:srgbClr val="000000"/>
                </a:solidFill>
                <a:latin typeface="Arial" panose="020B0604020202020204" pitchFamily="34" charset="0"/>
                <a:cs typeface="Arial" panose="020B0604020202020204" pitchFamily="34" charset="0"/>
              </a:rPr>
              <a:t>,</a:t>
            </a:r>
            <a:r>
              <a:rPr lang="en-US" altLang="zh-CN" b="0" i="0" dirty="0">
                <a:solidFill>
                  <a:srgbClr val="000000"/>
                </a:solidFill>
                <a:effectLst/>
                <a:latin typeface="Arial" panose="020B0604020202020204" pitchFamily="34" charset="0"/>
                <a:cs typeface="Arial" panose="020B0604020202020204" pitchFamily="34" charset="0"/>
              </a:rPr>
              <a:t> </a:t>
            </a:r>
            <a:r>
              <a:rPr lang="en-US" altLang="zh-CN" baseline="30000" dirty="0">
                <a:solidFill>
                  <a:srgbClr val="000000"/>
                </a:solidFill>
                <a:latin typeface="Arial" panose="020B0604020202020204" pitchFamily="34" charset="0"/>
                <a:cs typeface="Arial" panose="020B0604020202020204" pitchFamily="34" charset="0"/>
              </a:rPr>
              <a:t>5</a:t>
            </a:r>
            <a:r>
              <a:rPr lang="en-US" altLang="zh-CN" dirty="0">
                <a:solidFill>
                  <a:srgbClr val="000000"/>
                </a:solidFill>
                <a:latin typeface="Arial" panose="020B0604020202020204" pitchFamily="34" charset="0"/>
                <a:cs typeface="Arial" panose="020B0604020202020204" pitchFamily="34" charset="0"/>
              </a:rPr>
              <a:t>Xiaojiang Du</a:t>
            </a:r>
            <a:endParaRPr lang="zh-CN" altLang="en-US" dirty="0">
              <a:latin typeface="Arial" panose="020B0604020202020204" pitchFamily="34" charset="0"/>
              <a:cs typeface="Arial" panose="020B0604020202020204" pitchFamily="34" charset="0"/>
            </a:endParaRPr>
          </a:p>
        </p:txBody>
      </p:sp>
      <p:sp>
        <p:nvSpPr>
          <p:cNvPr id="14" name="文本框 13"/>
          <p:cNvSpPr txBox="1"/>
          <p:nvPr/>
        </p:nvSpPr>
        <p:spPr>
          <a:xfrm>
            <a:off x="1919536" y="3900613"/>
            <a:ext cx="8303616" cy="1631216"/>
          </a:xfrm>
          <a:prstGeom prst="rect">
            <a:avLst/>
          </a:prstGeom>
          <a:noFill/>
        </p:spPr>
        <p:txBody>
          <a:bodyPr wrap="square">
            <a:spAutoFit/>
          </a:bodyPr>
          <a:lstStyle/>
          <a:p>
            <a:pPr algn="ctr"/>
            <a:r>
              <a:rPr lang="en-US" altLang="zh-CN" sz="2000" baseline="30000" dirty="0">
                <a:latin typeface="Arial" panose="020B0604020202020204" pitchFamily="34" charset="0"/>
                <a:cs typeface="Arial" panose="020B0604020202020204" pitchFamily="34" charset="0"/>
              </a:rPr>
              <a:t>1</a:t>
            </a:r>
            <a:r>
              <a:rPr lang="en-US" altLang="zh-CN" sz="2000" b="0" i="0" dirty="0">
                <a:solidFill>
                  <a:srgbClr val="000000"/>
                </a:solidFill>
                <a:effectLst/>
                <a:latin typeface="Arial" panose="020B0604020202020204" pitchFamily="34" charset="0"/>
                <a:cs typeface="Arial" panose="020B0604020202020204" pitchFamily="34" charset="0"/>
              </a:rPr>
              <a:t>Xidian University</a:t>
            </a:r>
          </a:p>
          <a:p>
            <a:pPr algn="ctr"/>
            <a:r>
              <a:rPr lang="en-US" altLang="zh-CN" sz="2000" baseline="30000" dirty="0">
                <a:latin typeface="Arial" panose="020B0604020202020204" pitchFamily="34" charset="0"/>
                <a:cs typeface="Arial" panose="020B0604020202020204" pitchFamily="34" charset="0"/>
              </a:rPr>
              <a:t>2</a:t>
            </a:r>
            <a:r>
              <a:rPr lang="en-US" altLang="zh-CN" sz="2000" b="0" i="0" dirty="0">
                <a:solidFill>
                  <a:srgbClr val="000000"/>
                </a:solidFill>
                <a:effectLst/>
                <a:latin typeface="Arial" panose="020B0604020202020204" pitchFamily="34" charset="0"/>
              </a:rPr>
              <a:t>Zhejiang Lab</a:t>
            </a:r>
            <a:endParaRPr lang="en-US" altLang="zh-CN" sz="2000" dirty="0">
              <a:solidFill>
                <a:srgbClr val="000000"/>
              </a:solidFill>
              <a:latin typeface="Arial" panose="020B0604020202020204" pitchFamily="34" charset="0"/>
              <a:cs typeface="Arial" panose="020B0604020202020204" pitchFamily="34" charset="0"/>
            </a:endParaRPr>
          </a:p>
          <a:p>
            <a:pPr algn="ctr"/>
            <a:r>
              <a:rPr lang="en-US" altLang="zh-CN" sz="2000" baseline="30000" dirty="0">
                <a:latin typeface="Arial" panose="020B0604020202020204" pitchFamily="34" charset="0"/>
                <a:cs typeface="Arial" panose="020B0604020202020204" pitchFamily="34" charset="0"/>
              </a:rPr>
              <a:t>3</a:t>
            </a:r>
            <a:r>
              <a:rPr lang="en-US" altLang="zh-CN" sz="2000" b="0" i="0" dirty="0">
                <a:solidFill>
                  <a:srgbClr val="000000"/>
                </a:solidFill>
                <a:effectLst/>
                <a:latin typeface="Arial" panose="020B0604020202020204" pitchFamily="34" charset="0"/>
              </a:rPr>
              <a:t>Central University of Finance and Economics</a:t>
            </a:r>
            <a:endParaRPr lang="en-US" altLang="zh-CN" sz="2000" baseline="30000" dirty="0">
              <a:latin typeface="Arial" panose="020B0604020202020204" pitchFamily="34" charset="0"/>
              <a:cs typeface="Arial" panose="020B0604020202020204" pitchFamily="34" charset="0"/>
            </a:endParaRPr>
          </a:p>
          <a:p>
            <a:pPr algn="ctr"/>
            <a:r>
              <a:rPr lang="en-US" altLang="zh-CN" sz="2000" baseline="30000" dirty="0">
                <a:latin typeface="Arial" panose="020B0604020202020204" pitchFamily="34" charset="0"/>
                <a:cs typeface="Arial" panose="020B0604020202020204" pitchFamily="34" charset="0"/>
              </a:rPr>
              <a:t>4</a:t>
            </a:r>
            <a:r>
              <a:rPr lang="en-US" altLang="zh-CN" sz="2000" b="0" i="0" dirty="0">
                <a:solidFill>
                  <a:srgbClr val="000000"/>
                </a:solidFill>
                <a:effectLst/>
                <a:latin typeface="Arial" panose="020B0604020202020204" pitchFamily="34" charset="0"/>
              </a:rPr>
              <a:t>Zhejiang Sci-Tech University</a:t>
            </a:r>
            <a:endParaRPr lang="en-US" altLang="zh-CN" sz="2000" baseline="30000" dirty="0">
              <a:latin typeface="Arial" panose="020B0604020202020204" pitchFamily="34" charset="0"/>
              <a:cs typeface="Arial" panose="020B0604020202020204" pitchFamily="34" charset="0"/>
            </a:endParaRPr>
          </a:p>
          <a:p>
            <a:pPr algn="ctr"/>
            <a:r>
              <a:rPr lang="en-US" altLang="zh-CN" sz="2000" baseline="30000" dirty="0">
                <a:latin typeface="Arial" panose="020B0604020202020204" pitchFamily="34" charset="0"/>
                <a:cs typeface="Arial" panose="020B0604020202020204" pitchFamily="34" charset="0"/>
              </a:rPr>
              <a:t>5</a:t>
            </a:r>
            <a:r>
              <a:rPr lang="en-US" altLang="zh-CN" sz="2000" dirty="0">
                <a:solidFill>
                  <a:srgbClr val="000000"/>
                </a:solidFill>
                <a:latin typeface="Arial" panose="020B0604020202020204" pitchFamily="34" charset="0"/>
                <a:cs typeface="Arial" panose="020B0604020202020204" pitchFamily="34" charset="0"/>
              </a:rPr>
              <a:t>Stevens Institute of Technology </a:t>
            </a:r>
          </a:p>
        </p:txBody>
      </p:sp>
      <p:sp>
        <p:nvSpPr>
          <p:cNvPr id="15" name="文本框 14"/>
          <p:cNvSpPr txBox="1"/>
          <p:nvPr/>
        </p:nvSpPr>
        <p:spPr>
          <a:xfrm>
            <a:off x="3048000" y="5726443"/>
            <a:ext cx="6096000" cy="369332"/>
          </a:xfrm>
          <a:prstGeom prst="rect">
            <a:avLst/>
          </a:prstGeom>
          <a:noFill/>
        </p:spPr>
        <p:txBody>
          <a:bodyPr wrap="square">
            <a:spAutoFit/>
          </a:bodyPr>
          <a:lstStyle/>
          <a:p>
            <a:pPr algn="ctr"/>
            <a:r>
              <a:rPr lang="en-US" altLang="zh-CN" sz="1800" b="0" i="0" dirty="0">
                <a:solidFill>
                  <a:srgbClr val="000000"/>
                </a:solidFill>
                <a:effectLst/>
                <a:latin typeface="Arial" panose="020B0604020202020204" pitchFamily="34" charset="0"/>
                <a:cs typeface="Arial" panose="020B0604020202020204" pitchFamily="34" charset="0"/>
              </a:rPr>
              <a:t>Presentation for INFOCOM 2025</a:t>
            </a:r>
            <a:endParaRPr lang="zh-CN" alt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20579">
        <p:fade/>
      </p:transition>
    </mc:Choice>
    <mc:Fallback xmlns="">
      <p:transition spd="med" advTm="2057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A4DF9-99D9-1EDC-A605-34B3EE601A3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AA96018-BFDC-6DB1-4FEC-B9326AA13CC1}"/>
              </a:ext>
            </a:extLst>
          </p:cNvPr>
          <p:cNvSpPr txBox="1"/>
          <p:nvPr/>
        </p:nvSpPr>
        <p:spPr>
          <a:xfrm>
            <a:off x="479376" y="188640"/>
            <a:ext cx="7992888" cy="584775"/>
          </a:xfrm>
          <a:prstGeom prst="rect">
            <a:avLst/>
          </a:prstGeom>
          <a:noFill/>
        </p:spPr>
        <p:txBody>
          <a:bodyPr wrap="square">
            <a:spAutoFit/>
          </a:bodyPr>
          <a:lstStyle/>
          <a:p>
            <a:r>
              <a:rPr kumimoji="1" lang="en-US" altLang="zh-CN" sz="3200" b="1" dirty="0">
                <a:solidFill>
                  <a:schemeClr val="bg1"/>
                </a:solidFill>
              </a:rPr>
              <a:t>ACP: Apply DAS to </a:t>
            </a:r>
            <a:r>
              <a:rPr kumimoji="1" lang="en-US" altLang="zh-CN" sz="3200" b="1" dirty="0" err="1">
                <a:solidFill>
                  <a:schemeClr val="bg1"/>
                </a:solidFill>
              </a:rPr>
              <a:t>AsyncSC</a:t>
            </a:r>
            <a:endParaRPr kumimoji="1" lang="en-US" altLang="zh-CN" sz="3200" b="1" dirty="0">
              <a:solidFill>
                <a:schemeClr val="bg1"/>
              </a:solidFill>
            </a:endParaRPr>
          </a:p>
        </p:txBody>
      </p:sp>
      <p:pic>
        <p:nvPicPr>
          <p:cNvPr id="4" name="图片 3">
            <a:extLst>
              <a:ext uri="{FF2B5EF4-FFF2-40B4-BE49-F238E27FC236}">
                <a16:creationId xmlns:a16="http://schemas.microsoft.com/office/drawing/2014/main" id="{2DAAF41C-0F9D-6AD7-8FBB-70B764C4141B}"/>
              </a:ext>
            </a:extLst>
          </p:cNvPr>
          <p:cNvPicPr>
            <a:picLocks noChangeAspect="1"/>
          </p:cNvPicPr>
          <p:nvPr/>
        </p:nvPicPr>
        <p:blipFill>
          <a:blip r:embed="rId3"/>
          <a:stretch>
            <a:fillRect/>
          </a:stretch>
        </p:blipFill>
        <p:spPr>
          <a:xfrm>
            <a:off x="0" y="1268760"/>
            <a:ext cx="12192000" cy="4860544"/>
          </a:xfrm>
          <a:prstGeom prst="rect">
            <a:avLst/>
          </a:prstGeom>
        </p:spPr>
      </p:pic>
    </p:spTree>
    <p:extLst>
      <p:ext uri="{BB962C8B-B14F-4D97-AF65-F5344CB8AC3E}">
        <p14:creationId xmlns:p14="http://schemas.microsoft.com/office/powerpoint/2010/main" val="27740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B80B9-D059-8735-4860-2FF942E749F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A8348C1-1F9C-88A2-F721-DD6EE04BCA9B}"/>
              </a:ext>
            </a:extLst>
          </p:cNvPr>
          <p:cNvSpPr txBox="1"/>
          <p:nvPr/>
        </p:nvSpPr>
        <p:spPr>
          <a:xfrm>
            <a:off x="479376" y="188640"/>
            <a:ext cx="12169352" cy="584775"/>
          </a:xfrm>
          <a:prstGeom prst="rect">
            <a:avLst/>
          </a:prstGeom>
          <a:noFill/>
        </p:spPr>
        <p:txBody>
          <a:bodyPr wrap="square">
            <a:spAutoFit/>
          </a:bodyPr>
          <a:lstStyle/>
          <a:p>
            <a:r>
              <a:rPr kumimoji="1" lang="en-US" altLang="zh-CN" sz="3200" b="1" dirty="0" err="1">
                <a:solidFill>
                  <a:schemeClr val="bg1"/>
                </a:solidFill>
              </a:rPr>
              <a:t>CTx</a:t>
            </a:r>
            <a:r>
              <a:rPr kumimoji="1" lang="en-US" altLang="zh-CN" sz="3200" b="1" dirty="0">
                <a:solidFill>
                  <a:schemeClr val="bg1"/>
                </a:solidFill>
              </a:rPr>
              <a:t> sequence guarantee mechanism</a:t>
            </a:r>
          </a:p>
        </p:txBody>
      </p:sp>
      <p:pic>
        <p:nvPicPr>
          <p:cNvPr id="5" name="图片 4">
            <a:extLst>
              <a:ext uri="{FF2B5EF4-FFF2-40B4-BE49-F238E27FC236}">
                <a16:creationId xmlns:a16="http://schemas.microsoft.com/office/drawing/2014/main" id="{EEA2BC1C-39D1-5CB3-8758-FF1CEB25EF92}"/>
              </a:ext>
            </a:extLst>
          </p:cNvPr>
          <p:cNvPicPr>
            <a:picLocks noChangeAspect="1"/>
          </p:cNvPicPr>
          <p:nvPr/>
        </p:nvPicPr>
        <p:blipFill>
          <a:blip r:embed="rId3"/>
          <a:srcRect r="74289"/>
          <a:stretch/>
        </p:blipFill>
        <p:spPr>
          <a:xfrm>
            <a:off x="1055440" y="1628800"/>
            <a:ext cx="2362845" cy="4101405"/>
          </a:xfrm>
          <a:prstGeom prst="rect">
            <a:avLst/>
          </a:prstGeom>
        </p:spPr>
      </p:pic>
      <p:pic>
        <p:nvPicPr>
          <p:cNvPr id="3" name="图片 2">
            <a:extLst>
              <a:ext uri="{FF2B5EF4-FFF2-40B4-BE49-F238E27FC236}">
                <a16:creationId xmlns:a16="http://schemas.microsoft.com/office/drawing/2014/main" id="{7FE1798A-B7BD-8B20-24B8-B27779C59E36}"/>
              </a:ext>
            </a:extLst>
          </p:cNvPr>
          <p:cNvPicPr>
            <a:picLocks noChangeAspect="1"/>
          </p:cNvPicPr>
          <p:nvPr/>
        </p:nvPicPr>
        <p:blipFill>
          <a:blip r:embed="rId3"/>
          <a:srcRect l="26413"/>
          <a:stretch/>
        </p:blipFill>
        <p:spPr>
          <a:xfrm>
            <a:off x="4655840" y="1628800"/>
            <a:ext cx="6762823" cy="4101405"/>
          </a:xfrm>
          <a:prstGeom prst="rect">
            <a:avLst/>
          </a:prstGeom>
        </p:spPr>
      </p:pic>
    </p:spTree>
    <p:extLst>
      <p:ext uri="{BB962C8B-B14F-4D97-AF65-F5344CB8AC3E}">
        <p14:creationId xmlns:p14="http://schemas.microsoft.com/office/powerpoint/2010/main" val="184089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Evaluation</a:t>
            </a:r>
          </a:p>
        </p:txBody>
      </p:sp>
      <p:sp>
        <p:nvSpPr>
          <p:cNvPr id="94" name="矩形 93"/>
          <p:cNvSpPr/>
          <p:nvPr/>
        </p:nvSpPr>
        <p:spPr>
          <a:xfrm>
            <a:off x="561340" y="1191854"/>
            <a:ext cx="10968654"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3E81"/>
                </a:solidFill>
                <a:latin typeface="Arial" panose="020B0604020202020204" pitchFamily="34" charset="0"/>
                <a:cs typeface="Arial" panose="020B0604020202020204" pitchFamily="34" charset="0"/>
              </a:rPr>
              <a:t>Implementation</a:t>
            </a:r>
          </a:p>
        </p:txBody>
      </p:sp>
      <p:sp>
        <p:nvSpPr>
          <p:cNvPr id="95" name="文本框 94"/>
          <p:cNvSpPr txBox="1"/>
          <p:nvPr/>
        </p:nvSpPr>
        <p:spPr>
          <a:xfrm>
            <a:off x="750328" y="1772816"/>
            <a:ext cx="11250328" cy="3739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b="1" dirty="0" err="1">
                <a:latin typeface="Arial" panose="020B0604020202020204" pitchFamily="34" charset="0"/>
                <a:cs typeface="Arial" panose="020B0604020202020204" pitchFamily="34" charset="0"/>
              </a:rPr>
              <a:t>AsyncSC</a:t>
            </a:r>
            <a:r>
              <a:rPr lang="en-US" altLang="zh-CN" sz="1600" dirty="0">
                <a:latin typeface="Arial" panose="020B0604020202020204" pitchFamily="34" charset="0"/>
                <a:cs typeface="Arial" panose="020B0604020202020204" pitchFamily="34" charset="0"/>
              </a:rPr>
              <a:t>: </a:t>
            </a:r>
            <a:r>
              <a:rPr lang="en-US" altLang="zh-CN" sz="1600" dirty="0"/>
              <a:t>W</a:t>
            </a:r>
            <a:r>
              <a:rPr lang="en-US" altLang="zh-CN" sz="1600" kern="1200" dirty="0">
                <a:solidFill>
                  <a:schemeClr val="tx1"/>
                </a:solidFill>
                <a:latin typeface="+mn-lt"/>
                <a:ea typeface="+mn-ea"/>
                <a:cs typeface="+mn-cs"/>
              </a:rPr>
              <a:t>e implement a prototype based on two well-known permissioned blockchains: Hyperledger Fabric and </a:t>
            </a:r>
            <a:r>
              <a:rPr lang="en-US" altLang="zh-CN" sz="1600" kern="1200" dirty="0" err="1">
                <a:solidFill>
                  <a:schemeClr val="tx1"/>
                </a:solidFill>
                <a:latin typeface="+mn-lt"/>
                <a:ea typeface="+mn-ea"/>
                <a:cs typeface="+mn-cs"/>
              </a:rPr>
              <a:t>ChainMaker</a:t>
            </a:r>
            <a:r>
              <a:rPr lang="en-US" altLang="zh-CN" sz="1600" kern="1200" dirty="0">
                <a:solidFill>
                  <a:schemeClr val="tx1"/>
                </a:solidFill>
                <a:latin typeface="+mn-lt"/>
                <a:ea typeface="+mn-ea"/>
                <a:cs typeface="+mn-cs"/>
              </a:rPr>
              <a:t>, using the Go language</a:t>
            </a:r>
            <a:r>
              <a:rPr lang="en-US" altLang="zh-CN" sz="1600" dirty="0">
                <a:latin typeface="Arial" panose="020B0604020202020204" pitchFamily="34" charset="0"/>
                <a:cs typeface="Arial" panose="020B0604020202020204" pitchFamily="34" charset="0"/>
              </a:rPr>
              <a:t>. </a:t>
            </a:r>
          </a:p>
          <a:p>
            <a:pPr>
              <a:lnSpc>
                <a:spcPct val="150000"/>
              </a:lnSpc>
            </a:pPr>
            <a:endParaRPr lang="en-US" altLang="zh-CN" sz="16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1600" b="1" dirty="0">
                <a:latin typeface="Arial" panose="020B0604020202020204" pitchFamily="34" charset="0"/>
                <a:cs typeface="Arial" panose="020B0604020202020204" pitchFamily="34" charset="0"/>
              </a:rPr>
              <a:t>Baselines</a:t>
            </a:r>
            <a:r>
              <a:rPr lang="en-US" altLang="zh-CN" sz="1600" dirty="0">
                <a:latin typeface="Arial" panose="020B0604020202020204" pitchFamily="34" charset="0"/>
                <a:cs typeface="Arial" panose="020B0604020202020204" pitchFamily="34" charset="0"/>
              </a:rPr>
              <a:t>:</a:t>
            </a:r>
            <a:r>
              <a:rPr lang="zh-CN" altLang="en-US" sz="1600" dirty="0">
                <a:latin typeface="Arial" panose="020B0604020202020204" pitchFamily="34" charset="0"/>
                <a:cs typeface="Arial" panose="020B0604020202020204" pitchFamily="34" charset="0"/>
              </a:rPr>
              <a:t> </a:t>
            </a:r>
            <a:endParaRPr lang="en-US" altLang="zh-CN" sz="1600" dirty="0">
              <a:latin typeface="Arial" panose="020B0604020202020204" pitchFamily="34" charset="0"/>
              <a:cs typeface="Arial" panose="020B0604020202020204" pitchFamily="34" charset="0"/>
            </a:endParaRPr>
          </a:p>
          <a:p>
            <a:pPr>
              <a:lnSpc>
                <a:spcPct val="150000"/>
              </a:lnSpc>
            </a:pPr>
            <a:r>
              <a:rPr lang="en-US" altLang="zh-CN" sz="1600" b="1" dirty="0">
                <a:latin typeface="Arial" panose="020B0604020202020204" pitchFamily="34" charset="0"/>
                <a:cs typeface="Arial" panose="020B0604020202020204" pitchFamily="34" charset="0"/>
              </a:rPr>
              <a:t>    (</a:t>
            </a:r>
            <a:r>
              <a:rPr lang="en-US" altLang="zh-CN" sz="1600" b="1" dirty="0" err="1">
                <a:latin typeface="Arial" panose="020B0604020202020204" pitchFamily="34" charset="0"/>
                <a:cs typeface="Arial" panose="020B0604020202020204" pitchFamily="34" charset="0"/>
              </a:rPr>
              <a:t>i</a:t>
            </a:r>
            <a:r>
              <a:rPr lang="en-US" altLang="zh-CN" sz="1600" b="1" dirty="0">
                <a:latin typeface="Arial" panose="020B0604020202020204" pitchFamily="34" charset="0"/>
                <a:cs typeface="Arial" panose="020B0604020202020204" pitchFamily="34" charset="0"/>
              </a:rPr>
              <a:t>) Strawman</a:t>
            </a:r>
            <a:r>
              <a:rPr lang="en-US" altLang="zh-CN" sz="1600" dirty="0">
                <a:latin typeface="Arial" panose="020B0604020202020204" pitchFamily="34" charset="0"/>
                <a:cs typeface="Arial" panose="020B0604020202020204" pitchFamily="34" charset="0"/>
              </a:rPr>
              <a:t>. An incomplete </a:t>
            </a:r>
            <a:r>
              <a:rPr lang="en-US" altLang="zh-CN" sz="1600" dirty="0" err="1">
                <a:latin typeface="Arial" panose="020B0604020202020204" pitchFamily="34" charset="0"/>
                <a:cs typeface="Arial" panose="020B0604020202020204" pitchFamily="34" charset="0"/>
              </a:rPr>
              <a:t>AsyncSC</a:t>
            </a:r>
            <a:r>
              <a:rPr lang="en-US" altLang="zh-CN" sz="1600" dirty="0">
                <a:latin typeface="Arial" panose="020B0604020202020204" pitchFamily="34" charset="0"/>
                <a:cs typeface="Arial" panose="020B0604020202020204" pitchFamily="34" charset="0"/>
              </a:rPr>
              <a:t> prototype using SPV proof for each </a:t>
            </a:r>
            <a:r>
              <a:rPr lang="en-US" altLang="zh-CN" sz="1600" dirty="0" err="1">
                <a:latin typeface="Arial" panose="020B0604020202020204" pitchFamily="34" charset="0"/>
                <a:cs typeface="Arial" panose="020B0604020202020204" pitchFamily="34" charset="0"/>
              </a:rPr>
              <a:t>CTx</a:t>
            </a:r>
            <a:r>
              <a:rPr lang="en-US" altLang="zh-CN" sz="1600" dirty="0">
                <a:latin typeface="Arial" panose="020B0604020202020204" pitchFamily="34" charset="0"/>
                <a:cs typeface="Arial" panose="020B0604020202020204" pitchFamily="34" charset="0"/>
              </a:rPr>
              <a:t> as a commitment.</a:t>
            </a:r>
          </a:p>
          <a:p>
            <a:pPr>
              <a:lnSpc>
                <a:spcPct val="150000"/>
              </a:lnSpc>
            </a:pPr>
            <a:r>
              <a:rPr lang="en-US" altLang="zh-CN" sz="1600" b="1" dirty="0">
                <a:latin typeface="Arial" panose="020B0604020202020204" pitchFamily="34" charset="0"/>
                <a:cs typeface="Arial" panose="020B0604020202020204" pitchFamily="34" charset="0"/>
              </a:rPr>
              <a:t>    (ii) Ge-Co</a:t>
            </a:r>
            <a:r>
              <a:rPr lang="en-US" altLang="zh-CN" sz="1600" dirty="0">
                <a:latin typeface="Arial" panose="020B0604020202020204" pitchFamily="34" charset="0"/>
                <a:cs typeface="Arial" panose="020B0604020202020204" pitchFamily="34" charset="0"/>
              </a:rPr>
              <a:t>. A sidechain scheme that uses committee voting for threshold signatures.</a:t>
            </a:r>
          </a:p>
          <a:p>
            <a:pPr>
              <a:lnSpc>
                <a:spcPct val="150000"/>
              </a:lnSpc>
            </a:pPr>
            <a:r>
              <a:rPr lang="en-US" altLang="zh-CN" sz="1600" b="1" dirty="0">
                <a:latin typeface="Arial" panose="020B0604020202020204" pitchFamily="34" charset="0"/>
                <a:cs typeface="Arial" panose="020B0604020202020204" pitchFamily="34" charset="0"/>
              </a:rPr>
              <a:t>    (iii) </a:t>
            </a:r>
            <a:r>
              <a:rPr lang="en-US" altLang="zh-CN" sz="1600" b="1" dirty="0" err="1">
                <a:latin typeface="Arial" panose="020B0604020202020204" pitchFamily="34" charset="0"/>
                <a:cs typeface="Arial" panose="020B0604020202020204" pitchFamily="34" charset="0"/>
              </a:rPr>
              <a:t>ChainMaker</a:t>
            </a:r>
            <a:r>
              <a:rPr lang="en-US" altLang="zh-CN" sz="1600" dirty="0">
                <a:latin typeface="Arial" panose="020B0604020202020204" pitchFamily="34" charset="0"/>
                <a:cs typeface="Arial" panose="020B0604020202020204" pitchFamily="34" charset="0"/>
              </a:rPr>
              <a:t>. Uses cross-chain proxy, SPV, and transaction contracts, supporting cross-chain operations with Fabric.</a:t>
            </a:r>
          </a:p>
          <a:p>
            <a:pPr>
              <a:lnSpc>
                <a:spcPct val="150000"/>
              </a:lnSpc>
            </a:pPr>
            <a:r>
              <a:rPr lang="en-US" altLang="zh-CN" sz="1600" b="1" dirty="0">
                <a:latin typeface="Arial" panose="020B0604020202020204" pitchFamily="34" charset="0"/>
                <a:cs typeface="Arial" panose="020B0604020202020204" pitchFamily="34" charset="0"/>
              </a:rPr>
              <a:t>    (iv) </a:t>
            </a:r>
            <a:r>
              <a:rPr lang="en-US" altLang="zh-CN" sz="1600" b="1" dirty="0" err="1">
                <a:latin typeface="Arial" panose="020B0604020202020204" pitchFamily="34" charset="0"/>
                <a:cs typeface="Arial" panose="020B0604020202020204" pitchFamily="34" charset="0"/>
              </a:rPr>
              <a:t>WeCross</a:t>
            </a:r>
            <a:r>
              <a:rPr lang="en-US" altLang="zh-CN" sz="1600" dirty="0">
                <a:latin typeface="Arial" panose="020B0604020202020204" pitchFamily="34" charset="0"/>
                <a:cs typeface="Arial" panose="020B0604020202020204" pitchFamily="34" charset="0"/>
              </a:rPr>
              <a:t>. Relay-based cross-chain routing that enables data interoperability between Fabric and FISCO BCOS.</a:t>
            </a:r>
          </a:p>
          <a:p>
            <a:pPr>
              <a:lnSpc>
                <a:spcPct val="150000"/>
              </a:lnSpc>
            </a:pPr>
            <a:r>
              <a:rPr lang="en-US" altLang="zh-CN" sz="1600" b="1" dirty="0">
                <a:latin typeface="Arial" panose="020B0604020202020204" pitchFamily="34" charset="0"/>
                <a:cs typeface="Arial" panose="020B0604020202020204" pitchFamily="34" charset="0"/>
              </a:rPr>
              <a:t>    (v) </a:t>
            </a:r>
            <a:r>
              <a:rPr lang="en-US" altLang="zh-CN" sz="1600" b="1" dirty="0" err="1">
                <a:latin typeface="Arial" panose="020B0604020202020204" pitchFamily="34" charset="0"/>
                <a:cs typeface="Arial" panose="020B0604020202020204" pitchFamily="34" charset="0"/>
              </a:rPr>
              <a:t>BitXHub</a:t>
            </a:r>
            <a:r>
              <a:rPr lang="en-US" altLang="zh-CN" sz="1600" dirty="0">
                <a:latin typeface="Arial" panose="020B0604020202020204" pitchFamily="34" charset="0"/>
                <a:cs typeface="Arial" panose="020B0604020202020204" pitchFamily="34" charset="0"/>
              </a:rPr>
              <a:t>. Provides an </a:t>
            </a:r>
            <a:r>
              <a:rPr lang="en-US" altLang="zh-CN" sz="1600" dirty="0" err="1">
                <a:latin typeface="Arial" panose="020B0604020202020204" pitchFamily="34" charset="0"/>
                <a:cs typeface="Arial" panose="020B0604020202020204" pitchFamily="34" charset="0"/>
              </a:rPr>
              <a:t>InterBlockchain</a:t>
            </a:r>
            <a:r>
              <a:rPr lang="en-US" altLang="zh-CN" sz="1600" dirty="0">
                <a:latin typeface="Arial" panose="020B0604020202020204" pitchFamily="34" charset="0"/>
                <a:cs typeface="Arial" panose="020B0604020202020204" pitchFamily="34" charset="0"/>
              </a:rPr>
              <a:t> Transfer Protocol (IBTP) based on relay chains for reliable routing between permissioned blockchains</a:t>
            </a:r>
          </a:p>
        </p:txBody>
      </p:sp>
      <p:sp>
        <p:nvSpPr>
          <p:cNvPr id="6" name="Rectangle 2"/>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D24A3-7367-BA64-A6F5-4F9264309E0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8E875E6-67D4-50F9-D630-9EBC666E48EC}"/>
              </a:ext>
            </a:extLst>
          </p:cNvPr>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Evaluation</a:t>
            </a:r>
          </a:p>
        </p:txBody>
      </p:sp>
      <p:sp>
        <p:nvSpPr>
          <p:cNvPr id="94" name="矩形 93">
            <a:extLst>
              <a:ext uri="{FF2B5EF4-FFF2-40B4-BE49-F238E27FC236}">
                <a16:creationId xmlns:a16="http://schemas.microsoft.com/office/drawing/2014/main" id="{DF4F1481-2124-0066-7237-3016C9ACDAC4}"/>
              </a:ext>
            </a:extLst>
          </p:cNvPr>
          <p:cNvSpPr/>
          <p:nvPr/>
        </p:nvSpPr>
        <p:spPr>
          <a:xfrm>
            <a:off x="561340" y="1191854"/>
            <a:ext cx="10968654"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3E81"/>
                </a:solidFill>
                <a:latin typeface="Arial" panose="020B0604020202020204" pitchFamily="34" charset="0"/>
                <a:cs typeface="Arial" panose="020B0604020202020204" pitchFamily="34" charset="0"/>
              </a:rPr>
              <a:t>Settings</a:t>
            </a:r>
          </a:p>
        </p:txBody>
      </p:sp>
      <p:sp>
        <p:nvSpPr>
          <p:cNvPr id="95" name="文本框 94">
            <a:extLst>
              <a:ext uri="{FF2B5EF4-FFF2-40B4-BE49-F238E27FC236}">
                <a16:creationId xmlns:a16="http://schemas.microsoft.com/office/drawing/2014/main" id="{7698F399-054E-0A1A-FA51-56323493B061}"/>
              </a:ext>
            </a:extLst>
          </p:cNvPr>
          <p:cNvSpPr txBox="1"/>
          <p:nvPr/>
        </p:nvSpPr>
        <p:spPr>
          <a:xfrm>
            <a:off x="750328" y="1772816"/>
            <a:ext cx="10968653" cy="44786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b="1" dirty="0">
                <a:latin typeface="Arial" panose="020B0604020202020204" pitchFamily="34" charset="0"/>
                <a:cs typeface="Arial" panose="020B0604020202020204" pitchFamily="34" charset="0"/>
              </a:rPr>
              <a:t>Testbed</a:t>
            </a:r>
            <a:r>
              <a:rPr lang="en-US" altLang="zh-CN" sz="1600" dirty="0">
                <a:latin typeface="Arial" panose="020B0604020202020204" pitchFamily="34" charset="0"/>
                <a:cs typeface="Arial" panose="020B0604020202020204" pitchFamily="34" charset="0"/>
              </a:rPr>
              <a:t>: It consists of 16 virtual machines, each equipped with an Intel i7-13700 CPU, 8 GB of RAM, and a 5 Mbps network link. </a:t>
            </a:r>
          </a:p>
          <a:p>
            <a:pPr marL="285750" indent="-285750">
              <a:lnSpc>
                <a:spcPct val="150000"/>
              </a:lnSpc>
              <a:buFont typeface="Arial" panose="020B0604020202020204" pitchFamily="34" charset="0"/>
              <a:buChar char="•"/>
            </a:pPr>
            <a:endParaRPr lang="en-US" altLang="zh-CN" sz="16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1600" b="1" dirty="0">
                <a:latin typeface="Arial" panose="020B0604020202020204" pitchFamily="34" charset="0"/>
                <a:cs typeface="Arial" panose="020B0604020202020204" pitchFamily="34" charset="0"/>
              </a:rPr>
              <a:t>Dataset</a:t>
            </a:r>
            <a:r>
              <a:rPr lang="en-US" altLang="zh-CN" sz="1600" dirty="0">
                <a:latin typeface="Arial" panose="020B0604020202020204" pitchFamily="34" charset="0"/>
                <a:cs typeface="Arial" panose="020B0604020202020204" pitchFamily="34" charset="0"/>
              </a:rPr>
              <a:t>: We use the real-world IoT dataset </a:t>
            </a:r>
            <a:r>
              <a:rPr lang="en-US" altLang="zh-CN" sz="1600" dirty="0" err="1">
                <a:latin typeface="Arial" panose="020B0604020202020204" pitchFamily="34" charset="0"/>
                <a:cs typeface="Arial" panose="020B0604020202020204" pitchFamily="34" charset="0"/>
              </a:rPr>
              <a:t>TON_IoT</a:t>
            </a:r>
            <a:r>
              <a:rPr lang="en-US" altLang="zh-CN" sz="1600" dirty="0">
                <a:latin typeface="Arial" panose="020B0604020202020204" pitchFamily="34" charset="0"/>
                <a:cs typeface="Arial" panose="020B0604020202020204" pitchFamily="34" charset="0"/>
              </a:rPr>
              <a:t>, which contains over two million pieces of raw telemetry data collected by weather and Modbus sensors . Blockchains from different organizations first store different data and then exchange a number of data per epoch.</a:t>
            </a:r>
          </a:p>
          <a:p>
            <a:pPr marL="285750" indent="-285750">
              <a:lnSpc>
                <a:spcPct val="150000"/>
              </a:lnSpc>
              <a:buFont typeface="Arial" panose="020B0604020202020204" pitchFamily="34" charset="0"/>
              <a:buChar char="•"/>
            </a:pPr>
            <a:endParaRPr lang="en-US" altLang="zh-CN" sz="16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1600" b="1" dirty="0">
                <a:latin typeface="Arial" panose="020B0604020202020204" pitchFamily="34" charset="0"/>
                <a:cs typeface="Arial" panose="020B0604020202020204" pitchFamily="34" charset="0"/>
              </a:rPr>
              <a:t>Metrics</a:t>
            </a:r>
            <a:r>
              <a:rPr lang="en-US" altLang="zh-CN" sz="1600" dirty="0">
                <a:latin typeface="Arial" panose="020B0604020202020204" pitchFamily="34" charset="0"/>
                <a:cs typeface="Arial" panose="020B0604020202020204" pitchFamily="34" charset="0"/>
              </a:rPr>
              <a:t>: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err="1">
                <a:latin typeface="Arial" panose="020B0604020202020204" pitchFamily="34" charset="0"/>
                <a:cs typeface="Arial" panose="020B0604020202020204" pitchFamily="34" charset="0"/>
              </a:rPr>
              <a:t>i</a:t>
            </a:r>
            <a:r>
              <a:rPr lang="en-US" altLang="zh-CN"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Throughput</a:t>
            </a:r>
            <a:r>
              <a:rPr lang="en-US" altLang="zh-CN" sz="1600" dirty="0">
                <a:latin typeface="Arial" panose="020B0604020202020204" pitchFamily="34" charset="0"/>
                <a:cs typeface="Arial" panose="020B0604020202020204" pitchFamily="34" charset="0"/>
              </a:rPr>
              <a:t>. The number of successful executions of </a:t>
            </a:r>
            <a:r>
              <a:rPr lang="en-US" altLang="zh-CN" sz="1600" dirty="0" err="1">
                <a:latin typeface="Arial" panose="020B0604020202020204" pitchFamily="34" charset="0"/>
                <a:cs typeface="Arial" panose="020B0604020202020204" pitchFamily="34" charset="0"/>
              </a:rPr>
              <a:t>CTx</a:t>
            </a:r>
            <a:r>
              <a:rPr lang="en-US" altLang="zh-CN" sz="1600" dirty="0">
                <a:latin typeface="Arial" panose="020B0604020202020204" pitchFamily="34" charset="0"/>
                <a:cs typeface="Arial" panose="020B0604020202020204" pitchFamily="34" charset="0"/>
              </a:rPr>
              <a:t> per second by the system (TPS).</a:t>
            </a:r>
          </a:p>
          <a:p>
            <a:pPr>
              <a:lnSpc>
                <a:spcPct val="150000"/>
              </a:lnSpc>
            </a:pPr>
            <a:r>
              <a:rPr lang="en-US" altLang="zh-CN" sz="1600" dirty="0">
                <a:latin typeface="Arial" panose="020B0604020202020204" pitchFamily="34" charset="0"/>
                <a:cs typeface="Arial" panose="020B0604020202020204" pitchFamily="34" charset="0"/>
              </a:rPr>
              <a:t>     (ii) </a:t>
            </a:r>
            <a:r>
              <a:rPr lang="en-US" altLang="zh-CN" sz="1600" b="1" dirty="0">
                <a:latin typeface="Arial" panose="020B0604020202020204" pitchFamily="34" charset="0"/>
                <a:cs typeface="Arial" panose="020B0604020202020204" pitchFamily="34" charset="0"/>
              </a:rPr>
              <a:t>Latency</a:t>
            </a:r>
            <a:r>
              <a:rPr lang="en-US" altLang="zh-CN" sz="1600" dirty="0">
                <a:latin typeface="Arial" panose="020B0604020202020204" pitchFamily="34" charset="0"/>
                <a:cs typeface="Arial" panose="020B0604020202020204" pitchFamily="34" charset="0"/>
              </a:rPr>
              <a:t>. The duration for a </a:t>
            </a:r>
            <a:r>
              <a:rPr lang="en-US" altLang="zh-CN" sz="1600" dirty="0" err="1">
                <a:latin typeface="Arial" panose="020B0604020202020204" pitchFamily="34" charset="0"/>
                <a:cs typeface="Arial" panose="020B0604020202020204" pitchFamily="34" charset="0"/>
              </a:rPr>
              <a:t>CTx</a:t>
            </a:r>
            <a:r>
              <a:rPr lang="en-US" altLang="zh-CN" sz="1600" dirty="0">
                <a:latin typeface="Arial" panose="020B0604020202020204" pitchFamily="34" charset="0"/>
                <a:cs typeface="Arial" panose="020B0604020202020204" pitchFamily="34" charset="0"/>
              </a:rPr>
              <a:t> to stabilize on SC from the time it is initiated by MC. </a:t>
            </a:r>
          </a:p>
          <a:p>
            <a:pPr>
              <a:lnSpc>
                <a:spcPct val="150000"/>
              </a:lnSpc>
            </a:pPr>
            <a:r>
              <a:rPr lang="en-US" altLang="zh-CN" sz="1600" dirty="0">
                <a:latin typeface="Arial" panose="020B0604020202020204" pitchFamily="34" charset="0"/>
                <a:cs typeface="Arial" panose="020B0604020202020204" pitchFamily="34" charset="0"/>
              </a:rPr>
              <a:t>     (iii) </a:t>
            </a:r>
            <a:r>
              <a:rPr lang="en-US" altLang="zh-CN" sz="1600" b="1" dirty="0">
                <a:latin typeface="Arial" panose="020B0604020202020204" pitchFamily="34" charset="0"/>
                <a:cs typeface="Arial" panose="020B0604020202020204" pitchFamily="34" charset="0"/>
              </a:rPr>
              <a:t>Success</a:t>
            </a:r>
            <a:r>
              <a:rPr lang="en-US" altLang="zh-CN"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ratio</a:t>
            </a:r>
            <a:r>
              <a:rPr lang="en-US" altLang="zh-CN" sz="1600" dirty="0">
                <a:latin typeface="Arial" panose="020B0604020202020204" pitchFamily="34" charset="0"/>
                <a:cs typeface="Arial" panose="020B0604020202020204" pitchFamily="34" charset="0"/>
              </a:rPr>
              <a:t>. The percentage of successful executions in initiated </a:t>
            </a:r>
            <a:r>
              <a:rPr lang="en-US" altLang="zh-CN" sz="1600" dirty="0" err="1">
                <a:latin typeface="Arial" panose="020B0604020202020204" pitchFamily="34" charset="0"/>
                <a:cs typeface="Arial" panose="020B0604020202020204" pitchFamily="34" charset="0"/>
              </a:rPr>
              <a:t>CTxs</a:t>
            </a:r>
            <a:r>
              <a:rPr lang="en-US" altLang="zh-CN" sz="1600" dirty="0">
                <a:latin typeface="Arial" panose="020B0604020202020204" pitchFamily="34" charset="0"/>
                <a:cs typeface="Arial" panose="020B0604020202020204" pitchFamily="34" charset="0"/>
              </a:rPr>
              <a:t> (TSR). </a:t>
            </a:r>
          </a:p>
          <a:p>
            <a:pPr>
              <a:lnSpc>
                <a:spcPct val="150000"/>
              </a:lnSpc>
            </a:pPr>
            <a:r>
              <a:rPr lang="en-US" altLang="zh-CN" sz="1600" dirty="0">
                <a:latin typeface="Arial" panose="020B0604020202020204" pitchFamily="34" charset="0"/>
                <a:cs typeface="Arial" panose="020B0604020202020204" pitchFamily="34" charset="0"/>
              </a:rPr>
              <a:t>     (iv) </a:t>
            </a:r>
            <a:r>
              <a:rPr lang="en-US" altLang="zh-CN" sz="1600" b="1" dirty="0">
                <a:latin typeface="Arial" panose="020B0604020202020204" pitchFamily="34" charset="0"/>
                <a:cs typeface="Arial" panose="020B0604020202020204" pitchFamily="34" charset="0"/>
              </a:rPr>
              <a:t>CPU and memory utilization</a:t>
            </a:r>
            <a:r>
              <a:rPr lang="en-US" altLang="zh-CN" sz="1600" dirty="0">
                <a:latin typeface="Arial" panose="020B0604020202020204" pitchFamily="34" charset="0"/>
                <a:cs typeface="Arial" panose="020B0604020202020204" pitchFamily="34" charset="0"/>
              </a:rPr>
              <a:t>. The resource consumption of the system during execution.</a:t>
            </a:r>
          </a:p>
        </p:txBody>
      </p:sp>
      <p:sp>
        <p:nvSpPr>
          <p:cNvPr id="6" name="Rectangle 2">
            <a:extLst>
              <a:ext uri="{FF2B5EF4-FFF2-40B4-BE49-F238E27FC236}">
                <a16:creationId xmlns:a16="http://schemas.microsoft.com/office/drawing/2014/main" id="{C09079EE-E452-61ED-1945-6AF087CA66B5}"/>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511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Evaluation</a:t>
            </a:r>
          </a:p>
        </p:txBody>
      </p:sp>
      <p:sp>
        <p:nvSpPr>
          <p:cNvPr id="6" name="Rectangle 2"/>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矩形 2">
            <a:extLst>
              <a:ext uri="{FF2B5EF4-FFF2-40B4-BE49-F238E27FC236}">
                <a16:creationId xmlns:a16="http://schemas.microsoft.com/office/drawing/2014/main" id="{0D618C47-7A04-DC32-7283-650C0A88BC93}"/>
              </a:ext>
            </a:extLst>
          </p:cNvPr>
          <p:cNvSpPr/>
          <p:nvPr/>
        </p:nvSpPr>
        <p:spPr>
          <a:xfrm>
            <a:off x="481371" y="994586"/>
            <a:ext cx="11411137" cy="581057"/>
          </a:xfrm>
          <a:prstGeom prst="rect">
            <a:avLst/>
          </a:prstGeom>
        </p:spPr>
        <p:txBody>
          <a:bodyPr wrap="none">
            <a:spAutoFit/>
          </a:bodyPr>
          <a:lstStyle/>
          <a:p>
            <a:pPr marL="342900" indent="-342900">
              <a:lnSpc>
                <a:spcPct val="150000"/>
              </a:lnSpc>
              <a:buFont typeface="Wingdings" panose="05000000000000000000" pitchFamily="2" charset="2"/>
              <a:buChar char="Ø"/>
              <a:defRPr/>
            </a:pPr>
            <a:r>
              <a:rPr lang="en-US" altLang="zh-CN" sz="2400" b="1" dirty="0">
                <a:solidFill>
                  <a:srgbClr val="000000"/>
                </a:solidFill>
                <a:latin typeface="微软雅黑" panose="020B0503020204020204" pitchFamily="34" charset="-122"/>
                <a:ea typeface="微软雅黑" panose="020B0503020204020204" pitchFamily="34" charset="-122"/>
              </a:rPr>
              <a:t>Performance comparison of different baselines across various metrics</a:t>
            </a:r>
          </a:p>
        </p:txBody>
      </p:sp>
      <p:sp>
        <p:nvSpPr>
          <p:cNvPr id="5" name="文本框 4">
            <a:extLst>
              <a:ext uri="{FF2B5EF4-FFF2-40B4-BE49-F238E27FC236}">
                <a16:creationId xmlns:a16="http://schemas.microsoft.com/office/drawing/2014/main" id="{1AAA50D6-B725-EDA2-0E39-98CD6C91FED6}"/>
              </a:ext>
            </a:extLst>
          </p:cNvPr>
          <p:cNvSpPr txBox="1"/>
          <p:nvPr/>
        </p:nvSpPr>
        <p:spPr>
          <a:xfrm>
            <a:off x="1847528" y="4344282"/>
            <a:ext cx="8640960" cy="441403"/>
          </a:xfrm>
          <a:prstGeom prst="rect">
            <a:avLst/>
          </a:prstGeom>
          <a:solidFill>
            <a:srgbClr val="FDEADA"/>
          </a:solidFill>
          <a:ln w="28575">
            <a:solidFill>
              <a:srgbClr val="F79646">
                <a:lumMod val="60000"/>
                <a:lumOff val="40000"/>
              </a:srgbClr>
            </a:solidFill>
          </a:ln>
        </p:spPr>
        <p:txBody>
          <a:bodyPr wrap="square">
            <a:spAutoFit/>
          </a:bodyPr>
          <a:lstStyle/>
          <a:p>
            <a:pPr algn="just">
              <a:lnSpc>
                <a:spcPts val="3000"/>
              </a:lnSpc>
              <a:buFont typeface="Arial" panose="020B0604020202020204" pitchFamily="34" charset="0"/>
            </a:pPr>
            <a:r>
              <a:rPr lang="en-US" altLang="zh-CN" sz="2000" dirty="0" err="1">
                <a:solidFill>
                  <a:srgbClr val="000000"/>
                </a:solidFill>
                <a:latin typeface="微软雅黑" panose="020B0503020204020204" pitchFamily="34" charset="-122"/>
                <a:ea typeface="微软雅黑" panose="020B0503020204020204" pitchFamily="34" charset="-122"/>
                <a:sym typeface="+mn-ea"/>
              </a:rPr>
              <a:t>AsyncSC</a:t>
            </a:r>
            <a:r>
              <a:rPr lang="en-US" altLang="zh-CN" sz="2000" dirty="0">
                <a:solidFill>
                  <a:srgbClr val="000000"/>
                </a:solidFill>
                <a:latin typeface="微软雅黑" panose="020B0503020204020204" pitchFamily="34" charset="-122"/>
                <a:ea typeface="微软雅黑" panose="020B0503020204020204" pitchFamily="34" charset="-122"/>
                <a:sym typeface="+mn-ea"/>
              </a:rPr>
              <a:t> shows an average increase in </a:t>
            </a:r>
            <a:r>
              <a:rPr lang="en-US" altLang="zh-CN" sz="2000" b="1" dirty="0">
                <a:solidFill>
                  <a:srgbClr val="000000"/>
                </a:solidFill>
                <a:latin typeface="微软雅黑" panose="020B0503020204020204" pitchFamily="34" charset="-122"/>
                <a:ea typeface="微软雅黑" panose="020B0503020204020204" pitchFamily="34" charset="-122"/>
                <a:sym typeface="+mn-ea"/>
              </a:rPr>
              <a:t>throughput</a:t>
            </a:r>
            <a:r>
              <a:rPr lang="en-US" altLang="zh-CN" sz="2000" dirty="0">
                <a:solidFill>
                  <a:srgbClr val="000000"/>
                </a:solidFill>
                <a:latin typeface="微软雅黑" panose="020B0503020204020204" pitchFamily="34" charset="-122"/>
                <a:ea typeface="微软雅黑" panose="020B0503020204020204" pitchFamily="34" charset="-122"/>
                <a:sym typeface="+mn-ea"/>
              </a:rPr>
              <a:t> of </a:t>
            </a:r>
            <a:r>
              <a:rPr lang="en-US" altLang="zh-CN" sz="2000" b="1" dirty="0">
                <a:solidFill>
                  <a:srgbClr val="FF0000"/>
                </a:solidFill>
                <a:latin typeface="微软雅黑" panose="020B0503020204020204" pitchFamily="34" charset="-122"/>
                <a:ea typeface="微软雅黑" panose="020B0503020204020204" pitchFamily="34" charset="-122"/>
                <a:sym typeface="+mn-ea"/>
              </a:rPr>
              <a:t>1.21 ∼ 3.96 ×</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p:txBody>
      </p:sp>
      <p:pic>
        <p:nvPicPr>
          <p:cNvPr id="8" name="图片 7">
            <a:extLst>
              <a:ext uri="{FF2B5EF4-FFF2-40B4-BE49-F238E27FC236}">
                <a16:creationId xmlns:a16="http://schemas.microsoft.com/office/drawing/2014/main" id="{0216AB01-3DCD-05E3-AEC3-FF99986F9D03}"/>
              </a:ext>
            </a:extLst>
          </p:cNvPr>
          <p:cNvPicPr>
            <a:picLocks noChangeAspect="1"/>
          </p:cNvPicPr>
          <p:nvPr/>
        </p:nvPicPr>
        <p:blipFill>
          <a:blip r:embed="rId3"/>
          <a:stretch>
            <a:fillRect/>
          </a:stretch>
        </p:blipFill>
        <p:spPr>
          <a:xfrm>
            <a:off x="0" y="1828051"/>
            <a:ext cx="12192000" cy="2263823"/>
          </a:xfrm>
          <a:prstGeom prst="rect">
            <a:avLst/>
          </a:prstGeom>
        </p:spPr>
      </p:pic>
      <p:sp>
        <p:nvSpPr>
          <p:cNvPr id="11" name="文本框 10">
            <a:extLst>
              <a:ext uri="{FF2B5EF4-FFF2-40B4-BE49-F238E27FC236}">
                <a16:creationId xmlns:a16="http://schemas.microsoft.com/office/drawing/2014/main" id="{29FB583E-6584-C47B-F711-76CC7E04A8A0}"/>
              </a:ext>
            </a:extLst>
          </p:cNvPr>
          <p:cNvSpPr txBox="1"/>
          <p:nvPr/>
        </p:nvSpPr>
        <p:spPr>
          <a:xfrm>
            <a:off x="1866459" y="4918453"/>
            <a:ext cx="8640960" cy="400110"/>
          </a:xfrm>
          <a:prstGeom prst="rect">
            <a:avLst/>
          </a:prstGeom>
          <a:solidFill>
            <a:srgbClr val="FDEADA"/>
          </a:solidFill>
          <a:ln w="28575">
            <a:solidFill>
              <a:srgbClr val="F79646">
                <a:lumMod val="60000"/>
                <a:lumOff val="40000"/>
              </a:srgbClr>
            </a:solidFill>
          </a:ln>
        </p:spPr>
        <p:txBody>
          <a:bodyPr wrap="square">
            <a:spAutoFit/>
          </a:bodyPr>
          <a:lstStyle/>
          <a:p>
            <a:r>
              <a:rPr lang="zh-CN" altLang="en-US" sz="2000" dirty="0"/>
              <a:t>AsyncSC reduces the </a:t>
            </a:r>
            <a:r>
              <a:rPr lang="zh-CN" altLang="en-US" sz="2000" b="1" dirty="0"/>
              <a:t>latency</a:t>
            </a:r>
            <a:r>
              <a:rPr lang="zh-CN" altLang="en-US" sz="2000" dirty="0"/>
              <a:t> by </a:t>
            </a:r>
            <a:r>
              <a:rPr lang="zh-CN" altLang="en-US" sz="2000" b="1" dirty="0">
                <a:solidFill>
                  <a:srgbClr val="FF0000"/>
                </a:solidFill>
                <a:latin typeface="微软雅黑" panose="020B0503020204020204" pitchFamily="34" charset="-122"/>
                <a:ea typeface="微软雅黑" panose="020B0503020204020204" pitchFamily="34" charset="-122"/>
              </a:rPr>
              <a:t>59.76% to 83.61%</a:t>
            </a:r>
          </a:p>
        </p:txBody>
      </p:sp>
      <p:sp>
        <p:nvSpPr>
          <p:cNvPr id="12" name="文本框 11">
            <a:extLst>
              <a:ext uri="{FF2B5EF4-FFF2-40B4-BE49-F238E27FC236}">
                <a16:creationId xmlns:a16="http://schemas.microsoft.com/office/drawing/2014/main" id="{B2387F6C-F75D-A9F9-329A-B0261269D230}"/>
              </a:ext>
            </a:extLst>
          </p:cNvPr>
          <p:cNvSpPr txBox="1"/>
          <p:nvPr/>
        </p:nvSpPr>
        <p:spPr>
          <a:xfrm>
            <a:off x="1866459" y="5470963"/>
            <a:ext cx="8640960" cy="400110"/>
          </a:xfrm>
          <a:prstGeom prst="rect">
            <a:avLst/>
          </a:prstGeom>
          <a:solidFill>
            <a:srgbClr val="FDEADA"/>
          </a:solidFill>
          <a:ln w="28575">
            <a:solidFill>
              <a:srgbClr val="F79646">
                <a:lumMod val="60000"/>
                <a:lumOff val="40000"/>
              </a:srgbClr>
            </a:solidFill>
          </a:ln>
        </p:spPr>
        <p:txBody>
          <a:bodyPr wrap="square">
            <a:spAutoFit/>
          </a:bodyPr>
          <a:lstStyle/>
          <a:p>
            <a:r>
              <a:rPr lang="en-US" altLang="zh-CN" sz="2000" dirty="0" err="1"/>
              <a:t>AsyncSC</a:t>
            </a:r>
            <a:r>
              <a:rPr lang="en-US" altLang="zh-CN" sz="2000" dirty="0"/>
              <a:t> increases the </a:t>
            </a:r>
            <a:r>
              <a:rPr lang="en-US" altLang="zh-CN" sz="2000" b="1" dirty="0" err="1"/>
              <a:t>CTx</a:t>
            </a:r>
            <a:r>
              <a:rPr lang="en-US" altLang="zh-CN" sz="2000" b="1" dirty="0"/>
              <a:t> success ratio</a:t>
            </a:r>
            <a:r>
              <a:rPr lang="en-US" altLang="zh-CN" sz="2000" dirty="0"/>
              <a:t> by </a:t>
            </a:r>
            <a:r>
              <a:rPr lang="en-US" altLang="zh-CN" sz="2000" b="1" dirty="0">
                <a:solidFill>
                  <a:srgbClr val="FF0000"/>
                </a:solidFill>
                <a:latin typeface="微软雅黑" panose="020B0503020204020204" pitchFamily="34" charset="-122"/>
                <a:ea typeface="微软雅黑" panose="020B0503020204020204" pitchFamily="34" charset="-122"/>
              </a:rPr>
              <a:t>46.03% to 135.9%</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4D76823-F983-41E7-71B8-21DF671E0A51}"/>
              </a:ext>
            </a:extLst>
          </p:cNvPr>
          <p:cNvSpPr txBox="1"/>
          <p:nvPr/>
        </p:nvSpPr>
        <p:spPr>
          <a:xfrm>
            <a:off x="1847528" y="6023473"/>
            <a:ext cx="8640960" cy="707886"/>
          </a:xfrm>
          <a:prstGeom prst="rect">
            <a:avLst/>
          </a:prstGeom>
          <a:solidFill>
            <a:srgbClr val="FDEADA"/>
          </a:solidFill>
          <a:ln w="28575">
            <a:solidFill>
              <a:srgbClr val="F79646">
                <a:lumMod val="60000"/>
                <a:lumOff val="40000"/>
              </a:srgbClr>
            </a:solidFill>
          </a:ln>
        </p:spPr>
        <p:txBody>
          <a:bodyPr wrap="square">
            <a:spAutoFit/>
          </a:bodyPr>
          <a:lstStyle/>
          <a:p>
            <a:r>
              <a:rPr lang="zh-CN" altLang="en-US" sz="2000" dirty="0"/>
              <a:t>AsyncSC reduces the overall </a:t>
            </a:r>
            <a:r>
              <a:rPr lang="zh-CN" altLang="en-US" sz="2000" b="1" dirty="0"/>
              <a:t>CPU and memory utilization </a:t>
            </a:r>
            <a:r>
              <a:rPr lang="zh-CN" altLang="en-US" sz="2000" dirty="0"/>
              <a:t>by an average of </a:t>
            </a:r>
            <a:r>
              <a:rPr lang="zh-CN" altLang="en-US" sz="2000" b="1" dirty="0">
                <a:solidFill>
                  <a:srgbClr val="FF0000"/>
                </a:solidFill>
                <a:latin typeface="微软雅黑" panose="020B0503020204020204" pitchFamily="34" charset="-122"/>
                <a:ea typeface="微软雅黑" panose="020B0503020204020204" pitchFamily="34" charset="-122"/>
              </a:rPr>
              <a:t>5.1% to 16.44% </a:t>
            </a:r>
            <a:r>
              <a:rPr lang="zh-CN" altLang="en-US" sz="2000" dirty="0"/>
              <a:t>and </a:t>
            </a:r>
            <a:r>
              <a:rPr lang="zh-CN" altLang="en-US" sz="2000" b="1" dirty="0">
                <a:solidFill>
                  <a:srgbClr val="FF0000"/>
                </a:solidFill>
                <a:latin typeface="微软雅黑" panose="020B0503020204020204" pitchFamily="34" charset="-122"/>
                <a:ea typeface="微软雅黑" panose="020B0503020204020204" pitchFamily="34" charset="-122"/>
              </a:rPr>
              <a:t>25.02% to 37.77%, </a:t>
            </a:r>
            <a:r>
              <a:rPr lang="zh-CN" altLang="en-US" sz="2000" dirty="0"/>
              <a:t>respectively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A2FA7-0AE0-83D0-0D35-45D58DFFFB4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B206B6C-6B9F-DF06-FCA4-F4FDB65CE74A}"/>
              </a:ext>
            </a:extLst>
          </p:cNvPr>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Evaluation</a:t>
            </a:r>
          </a:p>
        </p:txBody>
      </p:sp>
      <p:sp>
        <p:nvSpPr>
          <p:cNvPr id="6" name="Rectangle 2">
            <a:extLst>
              <a:ext uri="{FF2B5EF4-FFF2-40B4-BE49-F238E27FC236}">
                <a16:creationId xmlns:a16="http://schemas.microsoft.com/office/drawing/2014/main" id="{ACCA1AB5-C3AE-4BEB-5952-8EB803B167B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a:extLst>
              <a:ext uri="{FF2B5EF4-FFF2-40B4-BE49-F238E27FC236}">
                <a16:creationId xmlns:a16="http://schemas.microsoft.com/office/drawing/2014/main" id="{4AE25773-E734-EA72-6084-929FBED5AE0F}"/>
              </a:ext>
            </a:extLst>
          </p:cNvPr>
          <p:cNvSpPr/>
          <p:nvPr/>
        </p:nvSpPr>
        <p:spPr>
          <a:xfrm>
            <a:off x="481371" y="994586"/>
            <a:ext cx="5845126" cy="581057"/>
          </a:xfrm>
          <a:prstGeom prst="rect">
            <a:avLst/>
          </a:prstGeom>
        </p:spPr>
        <p:txBody>
          <a:bodyPr wrap="none">
            <a:spAutoFit/>
          </a:bodyPr>
          <a:lstStyle/>
          <a:p>
            <a:pPr marL="342900" indent="-342900">
              <a:lnSpc>
                <a:spcPct val="150000"/>
              </a:lnSpc>
              <a:buFont typeface="Wingdings" panose="05000000000000000000" pitchFamily="2" charset="2"/>
              <a:buChar char="Ø"/>
              <a:defRPr/>
            </a:pPr>
            <a:r>
              <a:rPr lang="en-US" altLang="zh-CN" sz="2400" b="1" dirty="0">
                <a:solidFill>
                  <a:srgbClr val="000000"/>
                </a:solidFill>
                <a:latin typeface="微软雅黑" panose="020B0503020204020204" pitchFamily="34" charset="-122"/>
                <a:ea typeface="微软雅黑" panose="020B0503020204020204" pitchFamily="34" charset="-122"/>
              </a:rPr>
              <a:t>Comparison of cross-chain proofs</a:t>
            </a:r>
          </a:p>
        </p:txBody>
      </p:sp>
      <p:sp>
        <p:nvSpPr>
          <p:cNvPr id="8" name="文本框 7">
            <a:extLst>
              <a:ext uri="{FF2B5EF4-FFF2-40B4-BE49-F238E27FC236}">
                <a16:creationId xmlns:a16="http://schemas.microsoft.com/office/drawing/2014/main" id="{B10AF59D-B2CE-3BBF-127F-88EBD47A80D8}"/>
              </a:ext>
            </a:extLst>
          </p:cNvPr>
          <p:cNvSpPr txBox="1"/>
          <p:nvPr/>
        </p:nvSpPr>
        <p:spPr>
          <a:xfrm>
            <a:off x="917594" y="5742498"/>
            <a:ext cx="10356812" cy="826637"/>
          </a:xfrm>
          <a:prstGeom prst="rect">
            <a:avLst/>
          </a:prstGeom>
          <a:solidFill>
            <a:srgbClr val="FDEADA"/>
          </a:solidFill>
          <a:ln w="28575">
            <a:solidFill>
              <a:srgbClr val="F79646">
                <a:lumMod val="60000"/>
                <a:lumOff val="40000"/>
              </a:srgbClr>
            </a:solidFill>
          </a:ln>
        </p:spPr>
        <p:txBody>
          <a:bodyPr wrap="square">
            <a:spAutoFit/>
          </a:bodyPr>
          <a:lstStyle/>
          <a:p>
            <a:pPr algn="just">
              <a:lnSpc>
                <a:spcPts val="3000"/>
              </a:lnSpc>
              <a:buFont typeface="Arial" panose="020B0604020202020204" pitchFamily="34" charset="0"/>
            </a:pPr>
            <a:r>
              <a:rPr lang="en-US" altLang="zh-CN" sz="2000" dirty="0" err="1">
                <a:solidFill>
                  <a:srgbClr val="000000"/>
                </a:solidFill>
                <a:latin typeface="微软雅黑" panose="020B0503020204020204" pitchFamily="34" charset="-122"/>
                <a:ea typeface="微软雅黑" panose="020B0503020204020204" pitchFamily="34" charset="-122"/>
                <a:sym typeface="+mn-ea"/>
              </a:rPr>
              <a:t>AsyncSC</a:t>
            </a:r>
            <a:r>
              <a:rPr lang="en-US" altLang="zh-CN" sz="2000" dirty="0">
                <a:solidFill>
                  <a:srgbClr val="000000"/>
                </a:solidFill>
                <a:latin typeface="微软雅黑" panose="020B0503020204020204" pitchFamily="34" charset="-122"/>
                <a:ea typeface="微软雅黑" panose="020B0503020204020204" pitchFamily="34" charset="-122"/>
                <a:sym typeface="+mn-ea"/>
              </a:rPr>
              <a:t> reduces the proof </a:t>
            </a:r>
            <a:r>
              <a:rPr lang="en-US" altLang="zh-CN" sz="2000" b="1" dirty="0">
                <a:solidFill>
                  <a:srgbClr val="000000"/>
                </a:solidFill>
                <a:latin typeface="微软雅黑" panose="020B0503020204020204" pitchFamily="34" charset="-122"/>
                <a:ea typeface="微软雅黑" panose="020B0503020204020204" pitchFamily="34" charset="-122"/>
                <a:sym typeface="+mn-ea"/>
              </a:rPr>
              <a:t>generation and verification times </a:t>
            </a:r>
            <a:r>
              <a:rPr lang="en-US" altLang="zh-CN" sz="2000" dirty="0">
                <a:solidFill>
                  <a:srgbClr val="000000"/>
                </a:solidFill>
                <a:latin typeface="微软雅黑" panose="020B0503020204020204" pitchFamily="34" charset="-122"/>
                <a:ea typeface="微软雅黑" panose="020B0503020204020204" pitchFamily="34" charset="-122"/>
                <a:sym typeface="+mn-ea"/>
              </a:rPr>
              <a:t>by </a:t>
            </a:r>
            <a:r>
              <a:rPr lang="en-US" altLang="zh-CN" sz="2000" b="1" dirty="0">
                <a:solidFill>
                  <a:srgbClr val="FF0000"/>
                </a:solidFill>
                <a:latin typeface="微软雅黑" panose="020B0503020204020204" pitchFamily="34" charset="-122"/>
                <a:ea typeface="微软雅黑" panose="020B0503020204020204" pitchFamily="34" charset="-122"/>
                <a:sym typeface="+mn-ea"/>
              </a:rPr>
              <a:t>1 to 4 </a:t>
            </a:r>
            <a:r>
              <a:rPr lang="en-US" altLang="zh-CN" sz="2000" dirty="0">
                <a:solidFill>
                  <a:srgbClr val="000000"/>
                </a:solidFill>
                <a:latin typeface="微软雅黑" panose="020B0503020204020204" pitchFamily="34" charset="-122"/>
                <a:ea typeface="微软雅黑" panose="020B0503020204020204" pitchFamily="34" charset="-122"/>
                <a:sym typeface="+mn-ea"/>
              </a:rPr>
              <a:t>and </a:t>
            </a:r>
            <a:r>
              <a:rPr lang="en-US" altLang="zh-CN" sz="2000" b="1" dirty="0">
                <a:solidFill>
                  <a:srgbClr val="FF0000"/>
                </a:solidFill>
                <a:latin typeface="微软雅黑" panose="020B0503020204020204" pitchFamily="34" charset="-122"/>
                <a:ea typeface="微软雅黑" panose="020B0503020204020204" pitchFamily="34" charset="-122"/>
                <a:sym typeface="+mn-ea"/>
              </a:rPr>
              <a:t>1 to 3 orders of magnitude</a:t>
            </a:r>
            <a:r>
              <a:rPr lang="en-US" altLang="zh-CN" sz="2000" dirty="0">
                <a:solidFill>
                  <a:srgbClr val="000000"/>
                </a:solidFill>
                <a:latin typeface="微软雅黑" panose="020B0503020204020204" pitchFamily="34" charset="-122"/>
                <a:ea typeface="微软雅黑" panose="020B0503020204020204" pitchFamily="34" charset="-122"/>
                <a:sym typeface="+mn-ea"/>
              </a:rPr>
              <a:t>, respectively, compared to SOTA schemes</a:t>
            </a:r>
            <a:endParaRPr lang="zh-CN" altLang="en-US" sz="2000" dirty="0">
              <a:solidFill>
                <a:srgbClr val="000000"/>
              </a:solidFill>
              <a:latin typeface="微软雅黑" panose="020B0503020204020204" pitchFamily="34" charset="-122"/>
              <a:ea typeface="微软雅黑" panose="020B0503020204020204" pitchFamily="34" charset="-122"/>
              <a:sym typeface="+mn-ea"/>
            </a:endParaRPr>
          </a:p>
        </p:txBody>
      </p:sp>
      <p:pic>
        <p:nvPicPr>
          <p:cNvPr id="5" name="图片 4">
            <a:extLst>
              <a:ext uri="{FF2B5EF4-FFF2-40B4-BE49-F238E27FC236}">
                <a16:creationId xmlns:a16="http://schemas.microsoft.com/office/drawing/2014/main" id="{6B445643-9BA4-A6D9-3FCF-EA3C7D089962}"/>
              </a:ext>
            </a:extLst>
          </p:cNvPr>
          <p:cNvPicPr>
            <a:picLocks noChangeAspect="1"/>
          </p:cNvPicPr>
          <p:nvPr/>
        </p:nvPicPr>
        <p:blipFill>
          <a:blip r:embed="rId3"/>
          <a:stretch>
            <a:fillRect/>
          </a:stretch>
        </p:blipFill>
        <p:spPr>
          <a:xfrm>
            <a:off x="707740" y="1796814"/>
            <a:ext cx="10776520" cy="3712313"/>
          </a:xfrm>
          <a:prstGeom prst="rect">
            <a:avLst/>
          </a:prstGeom>
        </p:spPr>
      </p:pic>
    </p:spTree>
    <p:extLst>
      <p:ext uri="{BB962C8B-B14F-4D97-AF65-F5344CB8AC3E}">
        <p14:creationId xmlns:p14="http://schemas.microsoft.com/office/powerpoint/2010/main" val="276244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648A1-9EC9-F5A7-64AE-79EECC82DB3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5B3F8DB-FFD4-BED6-402E-1A216A878EB5}"/>
              </a:ext>
            </a:extLst>
          </p:cNvPr>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Evaluation</a:t>
            </a:r>
          </a:p>
        </p:txBody>
      </p:sp>
      <p:sp>
        <p:nvSpPr>
          <p:cNvPr id="6" name="Rectangle 2">
            <a:extLst>
              <a:ext uri="{FF2B5EF4-FFF2-40B4-BE49-F238E27FC236}">
                <a16:creationId xmlns:a16="http://schemas.microsoft.com/office/drawing/2014/main" id="{4F029F6A-8ADB-9290-3E55-173C1ED3576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a:extLst>
              <a:ext uri="{FF2B5EF4-FFF2-40B4-BE49-F238E27FC236}">
                <a16:creationId xmlns:a16="http://schemas.microsoft.com/office/drawing/2014/main" id="{35AABD87-EED5-F243-4946-2B43CF50664E}"/>
              </a:ext>
            </a:extLst>
          </p:cNvPr>
          <p:cNvSpPr/>
          <p:nvPr/>
        </p:nvSpPr>
        <p:spPr>
          <a:xfrm>
            <a:off x="481371" y="994586"/>
            <a:ext cx="7393306" cy="581057"/>
          </a:xfrm>
          <a:prstGeom prst="rect">
            <a:avLst/>
          </a:prstGeom>
        </p:spPr>
        <p:txBody>
          <a:bodyPr wrap="none">
            <a:spAutoFit/>
          </a:bodyPr>
          <a:lstStyle/>
          <a:p>
            <a:pPr marL="342900" indent="-342900">
              <a:lnSpc>
                <a:spcPct val="150000"/>
              </a:lnSpc>
              <a:buFont typeface="Wingdings" panose="05000000000000000000" pitchFamily="2" charset="2"/>
              <a:buChar char="Ø"/>
              <a:defRPr/>
            </a:pPr>
            <a:r>
              <a:rPr lang="en-US" altLang="zh-CN" sz="2400" b="1" dirty="0">
                <a:solidFill>
                  <a:srgbClr val="000000"/>
                </a:solidFill>
                <a:latin typeface="微软雅黑" panose="020B0503020204020204" pitchFamily="34" charset="-122"/>
                <a:ea typeface="微软雅黑" panose="020B0503020204020204" pitchFamily="34" charset="-122"/>
              </a:rPr>
              <a:t>Evaluating system throughput vs. DAS delay</a:t>
            </a:r>
          </a:p>
        </p:txBody>
      </p:sp>
      <p:sp>
        <p:nvSpPr>
          <p:cNvPr id="8" name="文本框 7">
            <a:extLst>
              <a:ext uri="{FF2B5EF4-FFF2-40B4-BE49-F238E27FC236}">
                <a16:creationId xmlns:a16="http://schemas.microsoft.com/office/drawing/2014/main" id="{3B590EE1-9A2A-5B61-40E6-CD2833F239E7}"/>
              </a:ext>
            </a:extLst>
          </p:cNvPr>
          <p:cNvSpPr txBox="1"/>
          <p:nvPr/>
        </p:nvSpPr>
        <p:spPr>
          <a:xfrm>
            <a:off x="1379476" y="4898204"/>
            <a:ext cx="9433048" cy="441916"/>
          </a:xfrm>
          <a:prstGeom prst="rect">
            <a:avLst/>
          </a:prstGeom>
          <a:solidFill>
            <a:srgbClr val="FDEADA"/>
          </a:solidFill>
          <a:ln w="28575">
            <a:solidFill>
              <a:srgbClr val="F79646">
                <a:lumMod val="60000"/>
                <a:lumOff val="40000"/>
              </a:srgbClr>
            </a:solidFill>
          </a:ln>
        </p:spPr>
        <p:txBody>
          <a:bodyPr wrap="square">
            <a:spAutoFit/>
          </a:bodyPr>
          <a:lstStyle/>
          <a:p>
            <a:pPr algn="just">
              <a:lnSpc>
                <a:spcPts val="3000"/>
              </a:lnSpc>
            </a:pPr>
            <a:r>
              <a:rPr lang="en-US" altLang="zh-CN" sz="2000" dirty="0">
                <a:solidFill>
                  <a:srgbClr val="000000"/>
                </a:solidFill>
                <a:latin typeface="微软雅黑" panose="020B0503020204020204" pitchFamily="34" charset="-122"/>
                <a:ea typeface="微软雅黑" panose="020B0503020204020204" pitchFamily="34" charset="-122"/>
                <a:sym typeface="+mn-ea"/>
              </a:rPr>
              <a:t>The throughput </a:t>
            </a:r>
            <a:r>
              <a:rPr lang="en-US" altLang="zh-CN" sz="2000" b="1" dirty="0">
                <a:solidFill>
                  <a:srgbClr val="000000"/>
                </a:solidFill>
                <a:latin typeface="微软雅黑" panose="020B0503020204020204" pitchFamily="34" charset="-122"/>
                <a:ea typeface="微软雅黑" panose="020B0503020204020204" pitchFamily="34" charset="-122"/>
                <a:sym typeface="+mn-ea"/>
              </a:rPr>
              <a:t>first increases </a:t>
            </a:r>
            <a:r>
              <a:rPr lang="en-US" altLang="zh-CN" sz="2000" dirty="0">
                <a:solidFill>
                  <a:srgbClr val="000000"/>
                </a:solidFill>
                <a:latin typeface="微软雅黑" panose="020B0503020204020204" pitchFamily="34" charset="-122"/>
                <a:ea typeface="微软雅黑" panose="020B0503020204020204" pitchFamily="34" charset="-122"/>
                <a:sym typeface="+mn-ea"/>
              </a:rPr>
              <a:t>and </a:t>
            </a:r>
            <a:r>
              <a:rPr lang="en-US" altLang="zh-CN" sz="2000" b="1" dirty="0">
                <a:solidFill>
                  <a:srgbClr val="000000"/>
                </a:solidFill>
                <a:latin typeface="微软雅黑" panose="020B0503020204020204" pitchFamily="34" charset="-122"/>
                <a:ea typeface="微软雅黑" panose="020B0503020204020204" pitchFamily="34" charset="-122"/>
                <a:sym typeface="+mn-ea"/>
              </a:rPr>
              <a:t>then decreases </a:t>
            </a:r>
            <a:r>
              <a:rPr lang="en-US" altLang="zh-CN" sz="2000" dirty="0">
                <a:solidFill>
                  <a:srgbClr val="000000"/>
                </a:solidFill>
                <a:latin typeface="微软雅黑" panose="020B0503020204020204" pitchFamily="34" charset="-122"/>
                <a:ea typeface="微软雅黑" panose="020B0503020204020204" pitchFamily="34" charset="-122"/>
                <a:sym typeface="+mn-ea"/>
              </a:rPr>
              <a:t>with the increase of δ</a:t>
            </a:r>
            <a:endParaRPr lang="zh-CN" altLang="en-US" sz="2000" b="1" dirty="0">
              <a:solidFill>
                <a:srgbClr val="C00000"/>
              </a:solidFill>
              <a:latin typeface="微软雅黑" panose="020B0503020204020204" pitchFamily="34" charset="-122"/>
              <a:ea typeface="微软雅黑" panose="020B0503020204020204" pitchFamily="34" charset="-122"/>
              <a:sym typeface="+mn-ea"/>
            </a:endParaRPr>
          </a:p>
        </p:txBody>
      </p:sp>
      <p:pic>
        <p:nvPicPr>
          <p:cNvPr id="5" name="图片 4">
            <a:extLst>
              <a:ext uri="{FF2B5EF4-FFF2-40B4-BE49-F238E27FC236}">
                <a16:creationId xmlns:a16="http://schemas.microsoft.com/office/drawing/2014/main" id="{1A0E388A-CCCC-B075-2F9A-F3C06859AD68}"/>
              </a:ext>
            </a:extLst>
          </p:cNvPr>
          <p:cNvPicPr>
            <a:picLocks noChangeAspect="1"/>
          </p:cNvPicPr>
          <p:nvPr/>
        </p:nvPicPr>
        <p:blipFill>
          <a:blip r:embed="rId3"/>
          <a:stretch>
            <a:fillRect/>
          </a:stretch>
        </p:blipFill>
        <p:spPr>
          <a:xfrm>
            <a:off x="1708448" y="1575643"/>
            <a:ext cx="8328248" cy="3101314"/>
          </a:xfrm>
          <a:prstGeom prst="rect">
            <a:avLst/>
          </a:prstGeom>
        </p:spPr>
      </p:pic>
      <p:sp>
        <p:nvSpPr>
          <p:cNvPr id="7" name="文本框 6">
            <a:extLst>
              <a:ext uri="{FF2B5EF4-FFF2-40B4-BE49-F238E27FC236}">
                <a16:creationId xmlns:a16="http://schemas.microsoft.com/office/drawing/2014/main" id="{FBDBD795-A17C-D80A-CC83-4AA0BA5BBEDC}"/>
              </a:ext>
            </a:extLst>
          </p:cNvPr>
          <p:cNvSpPr txBox="1"/>
          <p:nvPr/>
        </p:nvSpPr>
        <p:spPr>
          <a:xfrm>
            <a:off x="1379476" y="5607310"/>
            <a:ext cx="9433048" cy="1211357"/>
          </a:xfrm>
          <a:prstGeom prst="rect">
            <a:avLst/>
          </a:prstGeom>
          <a:solidFill>
            <a:srgbClr val="FDEADA"/>
          </a:solidFill>
          <a:ln w="28575">
            <a:solidFill>
              <a:srgbClr val="F79646">
                <a:lumMod val="60000"/>
                <a:lumOff val="40000"/>
              </a:srgbClr>
            </a:solidFill>
          </a:ln>
        </p:spPr>
        <p:txBody>
          <a:bodyPr wrap="square">
            <a:spAutoFit/>
          </a:bodyPr>
          <a:lstStyle/>
          <a:p>
            <a:pPr algn="just">
              <a:lnSpc>
                <a:spcPts val="3000"/>
              </a:lnSpc>
            </a:pPr>
            <a:r>
              <a:rPr lang="en-US" altLang="zh-CN" sz="2000" b="1" dirty="0">
                <a:solidFill>
                  <a:srgbClr val="000000"/>
                </a:solidFill>
                <a:latin typeface="微软雅黑" panose="020B0503020204020204" pitchFamily="34" charset="-122"/>
                <a:ea typeface="微软雅黑" panose="020B0503020204020204" pitchFamily="34" charset="-122"/>
                <a:sym typeface="+mn-ea"/>
              </a:rPr>
              <a:t>Too few </a:t>
            </a:r>
            <a:r>
              <a:rPr lang="en-US" altLang="zh-CN" sz="2000" dirty="0">
                <a:solidFill>
                  <a:srgbClr val="000000"/>
                </a:solidFill>
                <a:latin typeface="微软雅黑" panose="020B0503020204020204" pitchFamily="34" charset="-122"/>
                <a:ea typeface="微软雅黑" panose="020B0503020204020204" pitchFamily="34" charset="-122"/>
                <a:sym typeface="+mn-ea"/>
              </a:rPr>
              <a:t>or </a:t>
            </a:r>
            <a:r>
              <a:rPr lang="en-US" altLang="zh-CN" sz="2000" b="1" dirty="0">
                <a:solidFill>
                  <a:srgbClr val="000000"/>
                </a:solidFill>
                <a:latin typeface="微软雅黑" panose="020B0503020204020204" pitchFamily="34" charset="-122"/>
                <a:ea typeface="微软雅黑" panose="020B0503020204020204" pitchFamily="34" charset="-122"/>
                <a:sym typeface="+mn-ea"/>
              </a:rPr>
              <a:t>too many </a:t>
            </a:r>
            <a:r>
              <a:rPr lang="en-US" altLang="zh-CN" sz="2000" dirty="0" err="1">
                <a:solidFill>
                  <a:srgbClr val="000000"/>
                </a:solidFill>
                <a:latin typeface="微软雅黑" panose="020B0503020204020204" pitchFamily="34" charset="-122"/>
                <a:ea typeface="微软雅黑" panose="020B0503020204020204" pitchFamily="34" charset="-122"/>
                <a:sym typeface="+mn-ea"/>
              </a:rPr>
              <a:t>CTxs</a:t>
            </a:r>
            <a:r>
              <a:rPr lang="en-US" altLang="zh-CN" sz="2000" dirty="0">
                <a:solidFill>
                  <a:srgbClr val="000000"/>
                </a:solidFill>
                <a:latin typeface="微软雅黑" panose="020B0503020204020204" pitchFamily="34" charset="-122"/>
                <a:ea typeface="微软雅黑" panose="020B0503020204020204" pitchFamily="34" charset="-122"/>
                <a:sym typeface="+mn-ea"/>
              </a:rPr>
              <a:t> being processed at each epoch, potentially causing the system to be </a:t>
            </a:r>
            <a:r>
              <a:rPr lang="en-US" altLang="zh-CN" sz="2000" b="1" dirty="0">
                <a:solidFill>
                  <a:srgbClr val="000000"/>
                </a:solidFill>
                <a:latin typeface="微软雅黑" panose="020B0503020204020204" pitchFamily="34" charset="-122"/>
                <a:ea typeface="微软雅黑" panose="020B0503020204020204" pitchFamily="34" charset="-122"/>
                <a:sym typeface="+mn-ea"/>
              </a:rPr>
              <a:t>underloaded or overloaded</a:t>
            </a:r>
            <a:r>
              <a:rPr lang="en-US" altLang="zh-CN" sz="2000" dirty="0">
                <a:solidFill>
                  <a:srgbClr val="000000"/>
                </a:solidFill>
                <a:latin typeface="微软雅黑" panose="020B0503020204020204" pitchFamily="34" charset="-122"/>
                <a:ea typeface="微软雅黑" panose="020B0503020204020204" pitchFamily="34" charset="-122"/>
                <a:sym typeface="+mn-ea"/>
              </a:rPr>
              <a:t>, thereby affecting system throughput</a:t>
            </a:r>
            <a:endParaRPr lang="zh-CN" altLang="en-US" sz="2000" b="1" dirty="0">
              <a:solidFill>
                <a:srgbClr val="C00000"/>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50896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72E6D-48DE-FA3A-D5C0-115646A4F86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56676F7-F288-7068-865B-53C71344D788}"/>
              </a:ext>
            </a:extLst>
          </p:cNvPr>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Evaluation</a:t>
            </a:r>
          </a:p>
        </p:txBody>
      </p:sp>
      <p:sp>
        <p:nvSpPr>
          <p:cNvPr id="6" name="Rectangle 2">
            <a:extLst>
              <a:ext uri="{FF2B5EF4-FFF2-40B4-BE49-F238E27FC236}">
                <a16:creationId xmlns:a16="http://schemas.microsoft.com/office/drawing/2014/main" id="{F0F442EC-6C61-5401-27F0-E8E7DC155952}"/>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a:extLst>
              <a:ext uri="{FF2B5EF4-FFF2-40B4-BE49-F238E27FC236}">
                <a16:creationId xmlns:a16="http://schemas.microsoft.com/office/drawing/2014/main" id="{0A1B30D4-51A3-A1A8-E538-3A8D1FBEE213}"/>
              </a:ext>
            </a:extLst>
          </p:cNvPr>
          <p:cNvSpPr/>
          <p:nvPr/>
        </p:nvSpPr>
        <p:spPr>
          <a:xfrm>
            <a:off x="481371" y="994586"/>
            <a:ext cx="5052473" cy="581057"/>
          </a:xfrm>
          <a:prstGeom prst="rect">
            <a:avLst/>
          </a:prstGeom>
        </p:spPr>
        <p:txBody>
          <a:bodyPr wrap="none">
            <a:spAutoFit/>
          </a:bodyPr>
          <a:lstStyle/>
          <a:p>
            <a:pPr marL="342900" indent="-342900">
              <a:lnSpc>
                <a:spcPct val="150000"/>
              </a:lnSpc>
              <a:buFont typeface="Wingdings" panose="05000000000000000000" pitchFamily="2" charset="2"/>
              <a:buChar char="Ø"/>
              <a:defRPr/>
            </a:pPr>
            <a:r>
              <a:rPr lang="en-US" altLang="zh-CN" sz="2400" b="1" dirty="0">
                <a:solidFill>
                  <a:srgbClr val="000000"/>
                </a:solidFill>
                <a:latin typeface="微软雅黑" panose="020B0503020204020204" pitchFamily="34" charset="-122"/>
                <a:ea typeface="微软雅黑" panose="020B0503020204020204" pitchFamily="34" charset="-122"/>
              </a:rPr>
              <a:t>Evaluation of </a:t>
            </a:r>
            <a:r>
              <a:rPr lang="en-US" altLang="zh-CN" sz="2400" b="1" dirty="0" err="1">
                <a:solidFill>
                  <a:srgbClr val="000000"/>
                </a:solidFill>
                <a:latin typeface="微软雅黑" panose="020B0503020204020204" pitchFamily="34" charset="-122"/>
                <a:ea typeface="微软雅黑" panose="020B0503020204020204" pitchFamily="34" charset="-122"/>
              </a:rPr>
              <a:t>CTx</a:t>
            </a:r>
            <a:r>
              <a:rPr lang="en-US" altLang="zh-CN" sz="2400" b="1" dirty="0">
                <a:solidFill>
                  <a:srgbClr val="000000"/>
                </a:solidFill>
                <a:latin typeface="微软雅黑" panose="020B0503020204020204" pitchFamily="34" charset="-122"/>
                <a:ea typeface="微软雅黑" panose="020B0503020204020204" pitchFamily="34" charset="-122"/>
              </a:rPr>
              <a:t> buffer pool</a:t>
            </a:r>
          </a:p>
        </p:txBody>
      </p:sp>
      <p:sp>
        <p:nvSpPr>
          <p:cNvPr id="8" name="文本框 7">
            <a:extLst>
              <a:ext uri="{FF2B5EF4-FFF2-40B4-BE49-F238E27FC236}">
                <a16:creationId xmlns:a16="http://schemas.microsoft.com/office/drawing/2014/main" id="{8D524524-330A-DE7E-A4F6-7015D231439D}"/>
              </a:ext>
            </a:extLst>
          </p:cNvPr>
          <p:cNvSpPr txBox="1"/>
          <p:nvPr/>
        </p:nvSpPr>
        <p:spPr>
          <a:xfrm>
            <a:off x="7887053" y="2438874"/>
            <a:ext cx="4158904" cy="1596078"/>
          </a:xfrm>
          <a:prstGeom prst="rect">
            <a:avLst/>
          </a:prstGeom>
          <a:solidFill>
            <a:srgbClr val="FDEADA"/>
          </a:solidFill>
          <a:ln w="28575">
            <a:solidFill>
              <a:srgbClr val="F79646">
                <a:lumMod val="60000"/>
                <a:lumOff val="40000"/>
              </a:srgbClr>
            </a:solidFill>
          </a:ln>
        </p:spPr>
        <p:txBody>
          <a:bodyPr wrap="square">
            <a:spAutoFit/>
          </a:bodyPr>
          <a:lstStyle/>
          <a:p>
            <a:pPr algn="just">
              <a:lnSpc>
                <a:spcPts val="3000"/>
              </a:lnSpc>
              <a:buFont typeface="Arial" panose="020B0604020202020204" pitchFamily="34" charset="0"/>
            </a:pPr>
            <a:r>
              <a:rPr lang="en-US" altLang="zh-CN" sz="2000" kern="1200" dirty="0">
                <a:solidFill>
                  <a:schemeClr val="tx1"/>
                </a:solidFill>
                <a:effectLst/>
                <a:latin typeface="+mn-lt"/>
                <a:ea typeface="+mn-ea"/>
                <a:cs typeface="+mn-cs"/>
              </a:rPr>
              <a:t>A larger window helps improve TSR, but an excessively large window may increase the probability of conflicts</a:t>
            </a:r>
            <a:endParaRPr lang="zh-CN" altLang="en-US" sz="2000" b="1" dirty="0">
              <a:solidFill>
                <a:srgbClr val="C00000"/>
              </a:solidFill>
              <a:latin typeface="微软雅黑" panose="020B0503020204020204" pitchFamily="34" charset="-122"/>
              <a:ea typeface="微软雅黑" panose="020B0503020204020204" pitchFamily="34" charset="-122"/>
              <a:sym typeface="+mn-ea"/>
            </a:endParaRPr>
          </a:p>
        </p:txBody>
      </p:sp>
      <p:grpSp>
        <p:nvGrpSpPr>
          <p:cNvPr id="7" name="组合 6">
            <a:extLst>
              <a:ext uri="{FF2B5EF4-FFF2-40B4-BE49-F238E27FC236}">
                <a16:creationId xmlns:a16="http://schemas.microsoft.com/office/drawing/2014/main" id="{F77D3990-BF54-F4EE-F1B6-72D3F571B96E}"/>
              </a:ext>
            </a:extLst>
          </p:cNvPr>
          <p:cNvGrpSpPr/>
          <p:nvPr/>
        </p:nvGrpSpPr>
        <p:grpSpPr>
          <a:xfrm>
            <a:off x="148797" y="1722234"/>
            <a:ext cx="7691784" cy="1514679"/>
            <a:chOff x="167869" y="1994656"/>
            <a:chExt cx="7691784" cy="1514679"/>
          </a:xfrm>
        </p:grpSpPr>
        <p:sp>
          <p:nvSpPr>
            <p:cNvPr id="10" name="矩形 9">
              <a:extLst>
                <a:ext uri="{FF2B5EF4-FFF2-40B4-BE49-F238E27FC236}">
                  <a16:creationId xmlns:a16="http://schemas.microsoft.com/office/drawing/2014/main" id="{38CEC0D9-9DCA-F468-42F7-8F768C807DFD}"/>
                </a:ext>
              </a:extLst>
            </p:cNvPr>
            <p:cNvSpPr/>
            <p:nvPr/>
          </p:nvSpPr>
          <p:spPr>
            <a:xfrm>
              <a:off x="1261629" y="1994656"/>
              <a:ext cx="5504264" cy="369332"/>
            </a:xfrm>
            <a:prstGeom prst="rect">
              <a:avLst/>
            </a:prstGeom>
          </p:spPr>
          <p:txBody>
            <a:bodyPr wrap="none">
              <a:spAutoFit/>
            </a:bodyPr>
            <a:lstStyle/>
            <a:p>
              <a:r>
                <a:rPr lang="en-US" altLang="zh-CN" dirty="0"/>
                <a:t>Evaluating different options for </a:t>
              </a:r>
              <a:r>
                <a:rPr lang="en-US" altLang="zh-CN" dirty="0" err="1"/>
                <a:t>CTx</a:t>
              </a:r>
              <a:r>
                <a:rPr lang="en-US" altLang="zh-CN" dirty="0"/>
                <a:t> buffer pools</a:t>
              </a:r>
              <a:endParaRPr lang="zh-CN" altLang="en-US" dirty="0"/>
            </a:p>
          </p:txBody>
        </p:sp>
        <p:pic>
          <p:nvPicPr>
            <p:cNvPr id="5" name="图片 4">
              <a:extLst>
                <a:ext uri="{FF2B5EF4-FFF2-40B4-BE49-F238E27FC236}">
                  <a16:creationId xmlns:a16="http://schemas.microsoft.com/office/drawing/2014/main" id="{3673BD3A-5C15-4D7C-B6A8-831A5356AF22}"/>
                </a:ext>
              </a:extLst>
            </p:cNvPr>
            <p:cNvPicPr>
              <a:picLocks noChangeAspect="1"/>
            </p:cNvPicPr>
            <p:nvPr/>
          </p:nvPicPr>
          <p:blipFill>
            <a:blip r:embed="rId3"/>
            <a:stretch>
              <a:fillRect/>
            </a:stretch>
          </p:blipFill>
          <p:spPr>
            <a:xfrm>
              <a:off x="167869" y="2384955"/>
              <a:ext cx="7691784" cy="1124380"/>
            </a:xfrm>
            <a:prstGeom prst="rect">
              <a:avLst/>
            </a:prstGeom>
          </p:spPr>
        </p:pic>
      </p:grpSp>
      <p:grpSp>
        <p:nvGrpSpPr>
          <p:cNvPr id="19" name="组合 18">
            <a:extLst>
              <a:ext uri="{FF2B5EF4-FFF2-40B4-BE49-F238E27FC236}">
                <a16:creationId xmlns:a16="http://schemas.microsoft.com/office/drawing/2014/main" id="{26BF0DCF-9250-F598-1DD6-9E84A9436449}"/>
              </a:ext>
            </a:extLst>
          </p:cNvPr>
          <p:cNvGrpSpPr/>
          <p:nvPr/>
        </p:nvGrpSpPr>
        <p:grpSpPr>
          <a:xfrm>
            <a:off x="446041" y="3599132"/>
            <a:ext cx="7400642" cy="3059723"/>
            <a:chOff x="439939" y="3789040"/>
            <a:chExt cx="7400642" cy="3059723"/>
          </a:xfrm>
        </p:grpSpPr>
        <p:pic>
          <p:nvPicPr>
            <p:cNvPr id="16" name="图片 15">
              <a:extLst>
                <a:ext uri="{FF2B5EF4-FFF2-40B4-BE49-F238E27FC236}">
                  <a16:creationId xmlns:a16="http://schemas.microsoft.com/office/drawing/2014/main" id="{B5E309BE-B2CA-5767-26B0-289DBE898AC9}"/>
                </a:ext>
              </a:extLst>
            </p:cNvPr>
            <p:cNvPicPr>
              <a:picLocks noChangeAspect="1"/>
            </p:cNvPicPr>
            <p:nvPr/>
          </p:nvPicPr>
          <p:blipFill>
            <a:blip r:embed="rId4"/>
            <a:stretch>
              <a:fillRect/>
            </a:stretch>
          </p:blipFill>
          <p:spPr>
            <a:xfrm>
              <a:off x="439939" y="3789040"/>
              <a:ext cx="7400642" cy="2722781"/>
            </a:xfrm>
            <a:prstGeom prst="rect">
              <a:avLst/>
            </a:prstGeom>
          </p:spPr>
        </p:pic>
        <p:sp>
          <p:nvSpPr>
            <p:cNvPr id="18" name="文本框 17">
              <a:extLst>
                <a:ext uri="{FF2B5EF4-FFF2-40B4-BE49-F238E27FC236}">
                  <a16:creationId xmlns:a16="http://schemas.microsoft.com/office/drawing/2014/main" id="{530159E9-BFCB-BC29-9802-8181947082C7}"/>
                </a:ext>
              </a:extLst>
            </p:cNvPr>
            <p:cNvSpPr txBox="1"/>
            <p:nvPr/>
          </p:nvSpPr>
          <p:spPr>
            <a:xfrm>
              <a:off x="525406" y="6479431"/>
              <a:ext cx="7229707" cy="369332"/>
            </a:xfrm>
            <a:prstGeom prst="rect">
              <a:avLst/>
            </a:prstGeom>
            <a:noFill/>
          </p:spPr>
          <p:txBody>
            <a:bodyPr wrap="square">
              <a:spAutoFit/>
            </a:bodyPr>
            <a:lstStyle/>
            <a:p>
              <a:pPr algn="ctr"/>
              <a:r>
                <a:rPr lang="zh-CN" altLang="en-US" dirty="0"/>
                <a:t>Comparison of various algorithms for buffer pool optimization</a:t>
              </a:r>
            </a:p>
          </p:txBody>
        </p:sp>
      </p:grpSp>
      <p:sp>
        <p:nvSpPr>
          <p:cNvPr id="20" name="文本框 19">
            <a:extLst>
              <a:ext uri="{FF2B5EF4-FFF2-40B4-BE49-F238E27FC236}">
                <a16:creationId xmlns:a16="http://schemas.microsoft.com/office/drawing/2014/main" id="{7C14A50C-FBF2-7A61-13D2-0A3674DA400B}"/>
              </a:ext>
            </a:extLst>
          </p:cNvPr>
          <p:cNvSpPr txBox="1"/>
          <p:nvPr/>
        </p:nvSpPr>
        <p:spPr>
          <a:xfrm>
            <a:off x="7887053" y="5185662"/>
            <a:ext cx="4172418" cy="1323439"/>
          </a:xfrm>
          <a:prstGeom prst="rect">
            <a:avLst/>
          </a:prstGeom>
          <a:solidFill>
            <a:srgbClr val="FDEADA"/>
          </a:solidFill>
          <a:ln w="28575">
            <a:solidFill>
              <a:srgbClr val="F79646">
                <a:lumMod val="60000"/>
                <a:lumOff val="40000"/>
              </a:srgbClr>
            </a:solidFill>
          </a:ln>
        </p:spPr>
        <p:txBody>
          <a:bodyPr wrap="square">
            <a:spAutoFit/>
          </a:bodyPr>
          <a:lstStyle/>
          <a:p>
            <a:pPr algn="just"/>
            <a:r>
              <a:rPr lang="en-US" altLang="zh-CN" sz="2000" dirty="0">
                <a:latin typeface="微软雅黑" panose="020B0503020204020204" pitchFamily="34" charset="-122"/>
                <a:ea typeface="微软雅黑" panose="020B0503020204020204" pitchFamily="34" charset="-122"/>
              </a:rPr>
              <a:t>Our heuristic algorithms demonstrate significant utility gains over existing classical algorithms</a:t>
            </a:r>
            <a:endParaRPr lang="zh-CN" altLang="en-US" sz="2000" kern="1200" dirty="0">
              <a:latin typeface="+mn-lt"/>
              <a:ea typeface="+mn-ea"/>
              <a:cs typeface="+mn-cs"/>
            </a:endParaRPr>
          </a:p>
        </p:txBody>
      </p:sp>
      <p:sp>
        <p:nvSpPr>
          <p:cNvPr id="21" name="文本框 20">
            <a:extLst>
              <a:ext uri="{FF2B5EF4-FFF2-40B4-BE49-F238E27FC236}">
                <a16:creationId xmlns:a16="http://schemas.microsoft.com/office/drawing/2014/main" id="{27F345BA-00EF-02FC-0881-7563CAFFA9BC}"/>
              </a:ext>
            </a:extLst>
          </p:cNvPr>
          <p:cNvSpPr txBox="1"/>
          <p:nvPr/>
        </p:nvSpPr>
        <p:spPr>
          <a:xfrm>
            <a:off x="7884298" y="1722234"/>
            <a:ext cx="4158905" cy="1323439"/>
          </a:xfrm>
          <a:prstGeom prst="rect">
            <a:avLst/>
          </a:prstGeom>
          <a:solidFill>
            <a:srgbClr val="FDEADA"/>
          </a:solidFill>
          <a:ln w="28575">
            <a:solidFill>
              <a:srgbClr val="F79646">
                <a:lumMod val="60000"/>
                <a:lumOff val="40000"/>
              </a:srgbClr>
            </a:solidFill>
          </a:ln>
        </p:spPr>
        <p:txBody>
          <a:bodyPr wrap="square">
            <a:spAutoFit/>
          </a:bodyPr>
          <a:lstStyle/>
          <a:p>
            <a:pPr algn="just"/>
            <a:r>
              <a:rPr lang="en-US" altLang="zh-CN" sz="2000" dirty="0">
                <a:latin typeface="微软雅黑" panose="020B0503020204020204" pitchFamily="34" charset="-122"/>
                <a:ea typeface="微软雅黑" panose="020B0503020204020204" pitchFamily="34" charset="-122"/>
              </a:rPr>
              <a:t>Moderately increasing the queue size can improve TSR, but an excessively large queue may reduce processing efficiency</a:t>
            </a:r>
            <a:endParaRPr lang="zh-CN" altLang="en-US" sz="2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066D3A2-B890-07C5-1036-F0E0199DE101}"/>
              </a:ext>
            </a:extLst>
          </p:cNvPr>
          <p:cNvSpPr txBox="1"/>
          <p:nvPr/>
        </p:nvSpPr>
        <p:spPr>
          <a:xfrm>
            <a:off x="7884298" y="3637083"/>
            <a:ext cx="4175173" cy="1323439"/>
          </a:xfrm>
          <a:prstGeom prst="rect">
            <a:avLst/>
          </a:prstGeom>
          <a:solidFill>
            <a:srgbClr val="FDEADA"/>
          </a:solidFill>
          <a:ln w="28575">
            <a:solidFill>
              <a:srgbClr val="F79646">
                <a:lumMod val="60000"/>
                <a:lumOff val="40000"/>
              </a:srgbClr>
            </a:solidFill>
          </a:ln>
        </p:spPr>
        <p:txBody>
          <a:bodyPr wrap="square">
            <a:spAutoFit/>
          </a:bodyPr>
          <a:lstStyle/>
          <a:p>
            <a:pPr algn="just"/>
            <a:r>
              <a:rPr lang="en-US" altLang="zh-CN" sz="2000" kern="1200" dirty="0">
                <a:solidFill>
                  <a:schemeClr val="tx1"/>
                </a:solidFill>
                <a:effectLst/>
                <a:latin typeface="+mn-lt"/>
                <a:ea typeface="+mn-ea"/>
                <a:cs typeface="+mn-cs"/>
              </a:rPr>
              <a:t>The dependency prioritization strategy improves TSR more than timestamp and importance prioritization</a:t>
            </a:r>
            <a:endParaRPr lang="zh-CN" altLang="en-US" sz="2000" kern="1200" dirty="0">
              <a:latin typeface="+mn-lt"/>
              <a:ea typeface="+mn-ea"/>
              <a:cs typeface="+mn-cs"/>
            </a:endParaRPr>
          </a:p>
        </p:txBody>
      </p:sp>
    </p:spTree>
    <p:extLst>
      <p:ext uri="{BB962C8B-B14F-4D97-AF65-F5344CB8AC3E}">
        <p14:creationId xmlns:p14="http://schemas.microsoft.com/office/powerpoint/2010/main" val="97521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1" grpId="0" animBg="1"/>
      <p:bldP spid="21" grpId="1" animBg="1"/>
      <p:bldP spid="22" grpId="0" animBg="1"/>
      <p:bldP spid="2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Conclusion</a:t>
            </a:r>
          </a:p>
        </p:txBody>
      </p:sp>
      <p:sp>
        <p:nvSpPr>
          <p:cNvPr id="6" name="Rectangle 2"/>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6" name="矩形 15"/>
          <p:cNvSpPr/>
          <p:nvPr/>
        </p:nvSpPr>
        <p:spPr>
          <a:xfrm>
            <a:off x="513914" y="932788"/>
            <a:ext cx="10968654" cy="5925212"/>
          </a:xfrm>
          <a:prstGeom prst="rect">
            <a:avLst/>
          </a:prstGeom>
        </p:spPr>
        <p:txBody>
          <a:bodyPr wrap="square">
            <a:spAutoFit/>
          </a:bodyPr>
          <a:lstStyle/>
          <a:p>
            <a:pPr marL="457200" indent="-457200">
              <a:lnSpc>
                <a:spcPct val="200000"/>
              </a:lnSpc>
              <a:buFont typeface="Wingdings" panose="05000000000000000000" charset="0"/>
              <a:buChar char="n"/>
            </a:pPr>
            <a:r>
              <a:rPr lang="en-US" altLang="zh-CN" sz="1600" b="1" dirty="0">
                <a:latin typeface="Arial" panose="020B0604020202020204" pitchFamily="34" charset="0"/>
                <a:cs typeface="Arial" panose="020B0604020202020204" pitchFamily="34" charset="0"/>
              </a:rPr>
              <a:t>An asynchronous cross-chain mode.</a:t>
            </a:r>
          </a:p>
          <a:p>
            <a:pPr marL="914400" lvl="1" indent="-457200">
              <a:lnSpc>
                <a:spcPct val="200000"/>
              </a:lnSpc>
              <a:buFont typeface="Wingdings" panose="05000000000000000000" charset="0"/>
              <a:buChar char="Ø"/>
            </a:pPr>
            <a:r>
              <a:rPr lang="en-US" altLang="zh-CN" sz="1600" dirty="0">
                <a:latin typeface="Arial" panose="020B0604020202020204" pitchFamily="34" charset="0"/>
                <a:cs typeface="Arial" panose="020B0604020202020204" pitchFamily="34" charset="0"/>
              </a:rPr>
              <a:t>Cross-chain security is ensured by </a:t>
            </a:r>
            <a:r>
              <a:rPr lang="en-US" altLang="zh-CN" sz="1600" b="1" dirty="0">
                <a:solidFill>
                  <a:srgbClr val="0000FF"/>
                </a:solidFill>
                <a:latin typeface="Arial" panose="020B0604020202020204" pitchFamily="34" charset="0"/>
                <a:cs typeface="Arial" panose="020B0604020202020204" pitchFamily="34" charset="0"/>
              </a:rPr>
              <a:t>lightweight asynchronous cryptographic proofs</a:t>
            </a:r>
            <a:r>
              <a:rPr lang="en-US" altLang="zh-CN" sz="1600" dirty="0">
                <a:latin typeface="Arial" panose="020B0604020202020204" pitchFamily="34" charset="0"/>
                <a:cs typeface="Arial" panose="020B0604020202020204" pitchFamily="34" charset="0"/>
              </a:rPr>
              <a:t>;</a:t>
            </a:r>
          </a:p>
          <a:p>
            <a:pPr marL="914400" lvl="1" indent="-457200">
              <a:lnSpc>
                <a:spcPct val="200000"/>
              </a:lnSpc>
              <a:buFont typeface="Wingdings" panose="05000000000000000000" charset="0"/>
              <a:buChar char="Ø"/>
            </a:pPr>
            <a:r>
              <a:rPr lang="en-US" altLang="zh-CN" sz="1600" dirty="0">
                <a:latin typeface="Arial" panose="020B0604020202020204" pitchFamily="34" charset="0"/>
                <a:cs typeface="Arial" panose="020B0604020202020204" pitchFamily="34" charset="0"/>
              </a:rPr>
              <a:t>Committee cyclically provides </a:t>
            </a:r>
            <a:r>
              <a:rPr lang="en-US" altLang="zh-CN" sz="1600" b="1" dirty="0">
                <a:solidFill>
                  <a:srgbClr val="0000FF"/>
                </a:solidFill>
                <a:latin typeface="Arial" panose="020B0604020202020204" pitchFamily="34" charset="0"/>
                <a:cs typeface="Arial" panose="020B0604020202020204" pitchFamily="34" charset="0"/>
              </a:rPr>
              <a:t>C-BaaS</a:t>
            </a:r>
            <a:r>
              <a:rPr lang="en-US" altLang="zh-CN" sz="1600" dirty="0">
                <a:latin typeface="Arial" panose="020B0604020202020204" pitchFamily="34" charset="0"/>
                <a:cs typeface="Arial" panose="020B0604020202020204" pitchFamily="34" charset="0"/>
              </a:rPr>
              <a:t> to enable efficient data interactions across multi-domains.</a:t>
            </a:r>
          </a:p>
          <a:p>
            <a:pPr marL="457200" lvl="1" indent="-457200">
              <a:lnSpc>
                <a:spcPct val="200000"/>
              </a:lnSpc>
              <a:buFont typeface="Wingdings" panose="05000000000000000000" charset="0"/>
              <a:buChar char="n"/>
            </a:pPr>
            <a:r>
              <a:rPr lang="en-US" altLang="zh-CN" sz="1600" b="1" dirty="0">
                <a:latin typeface="Arial" panose="020B0604020202020204" pitchFamily="34" charset="0"/>
                <a:cs typeface="Arial" panose="020B0604020202020204" pitchFamily="34" charset="0"/>
              </a:rPr>
              <a:t>Innovative cryptographic proofs.</a:t>
            </a:r>
          </a:p>
          <a:p>
            <a:pPr marL="914400" lvl="1" indent="-457200">
              <a:lnSpc>
                <a:spcPct val="20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We introduce a novel cryptographic primitive called </a:t>
            </a:r>
            <a:r>
              <a:rPr lang="en-US" altLang="zh-CN" sz="1600" b="1" dirty="0">
                <a:solidFill>
                  <a:srgbClr val="0000FF"/>
                </a:solidFill>
                <a:latin typeface="Arial" panose="020B0604020202020204" pitchFamily="34" charset="0"/>
                <a:cs typeface="Arial" panose="020B0604020202020204" pitchFamily="34" charset="0"/>
              </a:rPr>
              <a:t>delayed aggregate signature (DAS) </a:t>
            </a:r>
            <a:r>
              <a:rPr lang="en-US" altLang="zh-CN" sz="1600" dirty="0">
                <a:latin typeface="Arial" panose="020B0604020202020204" pitchFamily="34" charset="0"/>
                <a:cs typeface="Arial" panose="020B0604020202020204" pitchFamily="34" charset="0"/>
              </a:rPr>
              <a:t>to generate </a:t>
            </a:r>
            <a:r>
              <a:rPr lang="en-US" altLang="zh-CN" sz="1600" b="1" dirty="0">
                <a:solidFill>
                  <a:srgbClr val="0000FF"/>
                </a:solidFill>
                <a:latin typeface="Arial" panose="020B0604020202020204" pitchFamily="34" charset="0"/>
                <a:cs typeface="Arial" panose="020B0604020202020204" pitchFamily="34" charset="0"/>
              </a:rPr>
              <a:t>asynchronous cross-chain proofs (ACPs) </a:t>
            </a:r>
            <a:r>
              <a:rPr lang="en-US" altLang="zh-CN" sz="1600" dirty="0">
                <a:latin typeface="Arial" panose="020B0604020202020204" pitchFamily="34" charset="0"/>
                <a:cs typeface="Arial" panose="020B0604020202020204" pitchFamily="34" charset="0"/>
              </a:rPr>
              <a:t>underpinning IoT multi-domain data exchanges. </a:t>
            </a:r>
          </a:p>
          <a:p>
            <a:pPr marL="457200" indent="-457200">
              <a:lnSpc>
                <a:spcPct val="200000"/>
              </a:lnSpc>
              <a:buFont typeface="Wingdings" panose="05000000000000000000" pitchFamily="2" charset="2"/>
              <a:buChar char="n"/>
            </a:pPr>
            <a:r>
              <a:rPr lang="en-US" altLang="zh-CN" sz="1600" b="1" dirty="0">
                <a:latin typeface="Arial" panose="020B0604020202020204" pitchFamily="34" charset="0"/>
                <a:cs typeface="Arial" panose="020B0604020202020204" pitchFamily="34" charset="0"/>
                <a:sym typeface="+mn-ea"/>
              </a:rPr>
              <a:t>Restricted-readable consistency mechanism.</a:t>
            </a:r>
            <a:endParaRPr lang="en-US" altLang="zh-CN" sz="1600" b="1" dirty="0">
              <a:latin typeface="Arial" panose="020B0604020202020204" pitchFamily="34" charset="0"/>
              <a:cs typeface="Arial" panose="020B0604020202020204" pitchFamily="34" charset="0"/>
            </a:endParaRPr>
          </a:p>
          <a:p>
            <a:pPr marL="914400" lvl="1" indent="-457200">
              <a:lnSpc>
                <a:spcPct val="200000"/>
              </a:lnSpc>
              <a:buFont typeface="Wingdings" panose="05000000000000000000" pitchFamily="2" charset="2"/>
              <a:buChar char="Ø"/>
            </a:pPr>
            <a:r>
              <a:rPr lang="en-US" altLang="zh-CN" sz="1600" b="1" dirty="0" err="1">
                <a:solidFill>
                  <a:srgbClr val="0000FF"/>
                </a:solidFill>
                <a:latin typeface="Arial" panose="020B0604020202020204" pitchFamily="34" charset="0"/>
                <a:cs typeface="Arial" panose="020B0604020202020204" pitchFamily="34" charset="0"/>
                <a:sym typeface="+mn-ea"/>
              </a:rPr>
              <a:t>CTx</a:t>
            </a:r>
            <a:r>
              <a:rPr lang="en-US" altLang="zh-CN" sz="1600" b="1" dirty="0">
                <a:solidFill>
                  <a:srgbClr val="0000FF"/>
                </a:solidFill>
                <a:latin typeface="Arial" panose="020B0604020202020204" pitchFamily="34" charset="0"/>
                <a:cs typeface="Arial" panose="020B0604020202020204" pitchFamily="34" charset="0"/>
                <a:sym typeface="+mn-ea"/>
              </a:rPr>
              <a:t> sequence guarantee mechanism </a:t>
            </a:r>
            <a:r>
              <a:rPr lang="en-US" altLang="zh-CN" sz="1600" dirty="0">
                <a:latin typeface="Arial" panose="020B0604020202020204" pitchFamily="34" charset="0"/>
                <a:cs typeface="Arial" panose="020B0604020202020204" pitchFamily="34" charset="0"/>
                <a:sym typeface="+mn-ea"/>
              </a:rPr>
              <a:t>ensures the consistency of asynchronous cross-chain transactions. </a:t>
            </a:r>
            <a:endParaRPr lang="en-US" altLang="zh-CN" sz="1600" dirty="0">
              <a:latin typeface="Arial" panose="020B0604020202020204" pitchFamily="34" charset="0"/>
              <a:cs typeface="Arial" panose="020B0604020202020204" pitchFamily="34" charset="0"/>
            </a:endParaRPr>
          </a:p>
          <a:p>
            <a:pPr marL="457200" lvl="1" indent="-457200">
              <a:lnSpc>
                <a:spcPct val="200000"/>
              </a:lnSpc>
              <a:buFont typeface="Wingdings" panose="05000000000000000000" pitchFamily="2" charset="2"/>
              <a:buChar char="n"/>
            </a:pPr>
            <a:r>
              <a:rPr lang="en-US" altLang="zh-CN" sz="1600" b="1" dirty="0">
                <a:latin typeface="Arial" panose="020B0604020202020204" pitchFamily="34" charset="0"/>
                <a:cs typeface="Arial" panose="020B0604020202020204" pitchFamily="34" charset="0"/>
              </a:rPr>
              <a:t>Evaluation.</a:t>
            </a:r>
          </a:p>
          <a:p>
            <a:pPr marL="914400" lvl="2" indent="-457200" algn="just">
              <a:lnSpc>
                <a:spcPct val="20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We built a </a:t>
            </a:r>
            <a:r>
              <a:rPr lang="en-US" altLang="zh-CN" sz="1600" b="1" dirty="0">
                <a:solidFill>
                  <a:srgbClr val="0000FF"/>
                </a:solidFill>
                <a:latin typeface="Arial" panose="020B0604020202020204" pitchFamily="34" charset="0"/>
                <a:cs typeface="Arial" panose="020B0604020202020204" pitchFamily="34" charset="0"/>
              </a:rPr>
              <a:t>prototype</a:t>
            </a:r>
            <a:r>
              <a:rPr lang="en-US" altLang="zh-CN" sz="1600" dirty="0">
                <a:latin typeface="Arial" panose="020B0604020202020204" pitchFamily="34" charset="0"/>
                <a:cs typeface="Arial" panose="020B0604020202020204" pitchFamily="34" charset="0"/>
              </a:rPr>
              <a:t> based on </a:t>
            </a:r>
            <a:r>
              <a:rPr lang="en-US" altLang="zh-CN" sz="1600" b="1" dirty="0">
                <a:solidFill>
                  <a:srgbClr val="0000FF"/>
                </a:solidFill>
                <a:latin typeface="Arial" panose="020B0604020202020204" pitchFamily="34" charset="0"/>
                <a:cs typeface="Arial" panose="020B0604020202020204" pitchFamily="34" charset="0"/>
              </a:rPr>
              <a:t>Hyperledger Fabric and </a:t>
            </a:r>
            <a:r>
              <a:rPr lang="en-US" altLang="zh-CN" sz="1600" b="1" dirty="0" err="1">
                <a:solidFill>
                  <a:srgbClr val="0000FF"/>
                </a:solidFill>
                <a:latin typeface="Arial" panose="020B0604020202020204" pitchFamily="34" charset="0"/>
                <a:cs typeface="Arial" panose="020B0604020202020204" pitchFamily="34" charset="0"/>
              </a:rPr>
              <a:t>ChainMaker</a:t>
            </a:r>
            <a:r>
              <a:rPr lang="en-US" altLang="zh-CN" sz="1600" dirty="0">
                <a:latin typeface="Arial" panose="020B0604020202020204" pitchFamily="34" charset="0"/>
                <a:cs typeface="Arial" panose="020B0604020202020204" pitchFamily="34" charset="0"/>
              </a:rPr>
              <a:t>. It improves throughput by an average of 1.21 ∼ 3.96 ×, reduces latency by 59.76% to 83.61%, enhances success ratio by a relative 46.03% to 135.9%, and maintains comparable overhead.</a:t>
            </a:r>
            <a:endParaRPr lang="en-US" altLang="zh-CN" sz="16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txBox="1"/>
          <p:nvPr/>
        </p:nvSpPr>
        <p:spPr>
          <a:xfrm>
            <a:off x="2127792" y="1628800"/>
            <a:ext cx="7504615" cy="1041761"/>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5400" b="1" kern="1200">
                <a:solidFill>
                  <a:schemeClr val="bg1"/>
                </a:solidFill>
                <a:latin typeface="微软雅黑" panose="020B0503020204020204" charset="-122"/>
                <a:ea typeface="微软雅黑" panose="020B0503020204020204" charset="-122"/>
                <a:cs typeface="微软雅黑" panose="020B0503020204020204" charset="-122"/>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微软雅黑" panose="020B0503020204020204" charset="-122"/>
                <a:ea typeface="微软雅黑" panose="020B0503020204020204" charset="-122"/>
                <a:cs typeface="微软雅黑" panose="020B0503020204020204" charset="-122"/>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微软雅黑" panose="020B0503020204020204" charset="-122"/>
                <a:ea typeface="微软雅黑" panose="020B0503020204020204" charset="-122"/>
                <a:cs typeface="微软雅黑" panose="020B0503020204020204" charset="-122"/>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微软雅黑" panose="020B0503020204020204" charset="-122"/>
                <a:ea typeface="微软雅黑" panose="020B0503020204020204" charset="-122"/>
                <a:cs typeface="微软雅黑" panose="020B0503020204020204" charset="-122"/>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eaLnBrk="0" hangingPunct="0">
              <a:spcBef>
                <a:spcPct val="20000"/>
              </a:spcBef>
              <a:spcAft>
                <a:spcPts val="600"/>
              </a:spcAft>
            </a:pPr>
            <a:r>
              <a:rPr lang="en-US" altLang="zh-CN" sz="4800" dirty="0">
                <a:solidFill>
                  <a:schemeClr val="tx1"/>
                </a:solidFill>
                <a:latin typeface="Arial" panose="020B0604020202020204" pitchFamily="34" charset="0"/>
                <a:ea typeface="+mn-ea"/>
                <a:cs typeface="Arial" panose="020B0604020202020204" pitchFamily="34" charset="0"/>
              </a:rPr>
              <a:t>Thanks</a:t>
            </a:r>
          </a:p>
        </p:txBody>
      </p:sp>
      <p:sp>
        <p:nvSpPr>
          <p:cNvPr id="7" name="矩形 6"/>
          <p:cNvSpPr/>
          <p:nvPr/>
        </p:nvSpPr>
        <p:spPr>
          <a:xfrm>
            <a:off x="2639616" y="3018791"/>
            <a:ext cx="3503426" cy="820417"/>
          </a:xfrm>
          <a:prstGeom prst="rect">
            <a:avLst/>
          </a:prstGeom>
        </p:spPr>
        <p:txBody>
          <a:bodyPr wrap="square">
            <a:spAutoFit/>
          </a:bodyPr>
          <a:lstStyle/>
          <a:p>
            <a:pPr>
              <a:lnSpc>
                <a:spcPct val="200000"/>
              </a:lnSpc>
            </a:pPr>
            <a:r>
              <a:rPr lang="en-US" altLang="zh-CN" sz="2800" b="1" dirty="0">
                <a:latin typeface="Arial" panose="020B0604020202020204" pitchFamily="34" charset="0"/>
                <a:cs typeface="Arial" panose="020B0604020202020204" pitchFamily="34" charset="0"/>
              </a:rPr>
              <a:t>NSS Lab @ XDU  </a:t>
            </a:r>
            <a:endParaRPr lang="zh-CN" altLang="en-US" sz="2800" b="1" dirty="0">
              <a:latin typeface="Arial" panose="020B0604020202020204" pitchFamily="34" charset="0"/>
              <a:cs typeface="Arial" panose="020B0604020202020204" pitchFamily="34" charset="0"/>
            </a:endParaRPr>
          </a:p>
        </p:txBody>
      </p:sp>
      <p:sp>
        <p:nvSpPr>
          <p:cNvPr id="8" name="文本框 7"/>
          <p:cNvSpPr txBox="1"/>
          <p:nvPr/>
        </p:nvSpPr>
        <p:spPr>
          <a:xfrm>
            <a:off x="6143042" y="3280999"/>
            <a:ext cx="4608512" cy="523220"/>
          </a:xfrm>
          <a:prstGeom prst="rect">
            <a:avLst/>
          </a:prstGeom>
          <a:noFill/>
        </p:spPr>
        <p:txBody>
          <a:bodyPr wrap="square">
            <a:spAutoFit/>
          </a:bodyPr>
          <a:lstStyle/>
          <a:p>
            <a:r>
              <a:rPr lang="zh-CN" altLang="en-US" sz="2800" b="1" dirty="0">
                <a:latin typeface="Arial" panose="020B0604020202020204" pitchFamily="34" charset="0"/>
                <a:cs typeface="Arial" panose="020B0604020202020204" pitchFamily="34" charset="0"/>
              </a:rPr>
              <a:t>https://nss.xidian.edu.cn/</a:t>
            </a:r>
          </a:p>
        </p:txBody>
      </p:sp>
      <p:sp>
        <p:nvSpPr>
          <p:cNvPr id="9" name="文本框 8"/>
          <p:cNvSpPr txBox="1"/>
          <p:nvPr/>
        </p:nvSpPr>
        <p:spPr>
          <a:xfrm>
            <a:off x="2855763" y="4581128"/>
            <a:ext cx="6048672" cy="523220"/>
          </a:xfrm>
          <a:prstGeom prst="rect">
            <a:avLst/>
          </a:prstGeom>
          <a:noFill/>
        </p:spPr>
        <p:txBody>
          <a:bodyPr wrap="square">
            <a:spAutoFit/>
          </a:bodyPr>
          <a:lstStyle/>
          <a:p>
            <a:pPr algn="ctr"/>
            <a:r>
              <a:rPr lang="en-US" altLang="zh-CN" sz="2800" b="1" dirty="0">
                <a:latin typeface="Arial" panose="020B0604020202020204" pitchFamily="34" charset="0"/>
                <a:cs typeface="Arial" panose="020B0604020202020204" pitchFamily="34" charset="0"/>
              </a:rPr>
              <a:t>Email: xwdong@xidian.edu.cn</a:t>
            </a:r>
            <a:endParaRPr lang="zh-CN" altLang="en-US" sz="28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20579">
        <p:fade/>
      </p:transition>
    </mc:Choice>
    <mc:Fallback xmlns="">
      <p:transition spd="med" advTm="2057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Introduction</a:t>
            </a:r>
            <a:endParaRPr kumimoji="1" lang="zh-CN" altLang="en-US" sz="3200" b="1" dirty="0">
              <a:solidFill>
                <a:schemeClr val="bg1"/>
              </a:solidFill>
            </a:endParaRPr>
          </a:p>
        </p:txBody>
      </p:sp>
      <p:sp>
        <p:nvSpPr>
          <p:cNvPr id="75" name="矩形 74"/>
          <p:cNvSpPr/>
          <p:nvPr/>
        </p:nvSpPr>
        <p:spPr>
          <a:xfrm>
            <a:off x="561340" y="1191854"/>
            <a:ext cx="10968654" cy="1843518"/>
          </a:xfrm>
          <a:prstGeom prst="rect">
            <a:avLst/>
          </a:prstGeom>
        </p:spPr>
        <p:txBody>
          <a:bodyPr wrap="square">
            <a:spAutoFit/>
          </a:bodyPr>
          <a:lstStyle/>
          <a:p>
            <a:pPr marL="457200" indent="-457200">
              <a:lnSpc>
                <a:spcPct val="200000"/>
              </a:lnSpc>
              <a:buFont typeface="Wingdings" panose="05000000000000000000" pitchFamily="2" charset="2"/>
              <a:buChar char="l"/>
            </a:pPr>
            <a:r>
              <a:rPr lang="en-US" altLang="zh-CN" sz="2000" b="1" dirty="0">
                <a:latin typeface="Arial" panose="020B0604020202020204" pitchFamily="34" charset="0"/>
                <a:cs typeface="Arial" panose="020B0604020202020204" pitchFamily="34" charset="0"/>
              </a:rPr>
              <a:t>Cross-chain techniques</a:t>
            </a:r>
          </a:p>
          <a:p>
            <a:pPr marL="457200" indent="-457200">
              <a:lnSpc>
                <a:spcPct val="200000"/>
              </a:lnSpc>
              <a:buFont typeface="Wingdings" panose="05000000000000000000" pitchFamily="2" charset="2"/>
              <a:buChar char="l"/>
            </a:pPr>
            <a:r>
              <a:rPr lang="en-US" altLang="zh-CN" sz="2000" b="1" dirty="0">
                <a:latin typeface="Arial" panose="020B0604020202020204" pitchFamily="34" charset="0"/>
                <a:cs typeface="Arial" panose="020B0604020202020204" pitchFamily="34" charset="0"/>
              </a:rPr>
              <a:t>Sidechain techniques</a:t>
            </a:r>
          </a:p>
          <a:p>
            <a:pPr marL="457200" indent="-457200">
              <a:lnSpc>
                <a:spcPct val="200000"/>
              </a:lnSpc>
              <a:buFont typeface="Wingdings" panose="05000000000000000000" pitchFamily="2" charset="2"/>
              <a:buChar char="l"/>
            </a:pPr>
            <a:r>
              <a:rPr lang="en-US" altLang="zh-CN" sz="2000" b="1" dirty="0">
                <a:latin typeface="Arial" panose="020B0604020202020204" pitchFamily="34" charset="0"/>
                <a:cs typeface="Arial" panose="020B0604020202020204" pitchFamily="34" charset="0"/>
              </a:rPr>
              <a:t>Two Main Challenges in Sidechains</a:t>
            </a:r>
          </a:p>
        </p:txBody>
      </p:sp>
      <p:sp>
        <p:nvSpPr>
          <p:cNvPr id="3" name="文本框 2"/>
          <p:cNvSpPr txBox="1"/>
          <p:nvPr/>
        </p:nvSpPr>
        <p:spPr>
          <a:xfrm>
            <a:off x="10200516" y="5108980"/>
            <a:ext cx="24878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 </a:t>
            </a:r>
            <a:endParaRPr lang="zh-CN" altLang="en-US" dirty="0">
              <a:latin typeface="Arial" panose="020B0604020202020204" pitchFamily="34" charset="0"/>
              <a:cs typeface="Arial" panose="020B0604020202020204" pitchFamily="34" charset="0"/>
            </a:endParaRPr>
          </a:p>
        </p:txBody>
      </p:sp>
      <p:grpSp>
        <p:nvGrpSpPr>
          <p:cNvPr id="77" name="组合 76">
            <a:extLst>
              <a:ext uri="{FF2B5EF4-FFF2-40B4-BE49-F238E27FC236}">
                <a16:creationId xmlns:a16="http://schemas.microsoft.com/office/drawing/2014/main" id="{3E74FB2A-674A-4F87-8024-A0361EA6F55E}"/>
              </a:ext>
            </a:extLst>
          </p:cNvPr>
          <p:cNvGrpSpPr/>
          <p:nvPr/>
        </p:nvGrpSpPr>
        <p:grpSpPr>
          <a:xfrm>
            <a:off x="1514695" y="3340969"/>
            <a:ext cx="8606626" cy="3083365"/>
            <a:chOff x="1748960" y="3235063"/>
            <a:chExt cx="8606626" cy="3083365"/>
          </a:xfrm>
        </p:grpSpPr>
        <p:grpSp>
          <p:nvGrpSpPr>
            <p:cNvPr id="116" name="组合 115"/>
            <p:cNvGrpSpPr/>
            <p:nvPr/>
          </p:nvGrpSpPr>
          <p:grpSpPr>
            <a:xfrm>
              <a:off x="4907775" y="4258383"/>
              <a:ext cx="2045353" cy="2060045"/>
              <a:chOff x="7068088" y="4592288"/>
              <a:chExt cx="2045353" cy="2060045"/>
            </a:xfrm>
          </p:grpSpPr>
          <p:grpSp>
            <p:nvGrpSpPr>
              <p:cNvPr id="117" name="组合 116"/>
              <p:cNvGrpSpPr/>
              <p:nvPr/>
            </p:nvGrpSpPr>
            <p:grpSpPr>
              <a:xfrm>
                <a:off x="7068088" y="4592288"/>
                <a:ext cx="2045353" cy="1592316"/>
                <a:chOff x="7068088" y="4592288"/>
                <a:chExt cx="2045353" cy="1592316"/>
              </a:xfrm>
            </p:grpSpPr>
            <p:pic>
              <p:nvPicPr>
                <p:cNvPr id="119" name="图形 11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3441" y="5321598"/>
                  <a:ext cx="360000" cy="360000"/>
                </a:xfrm>
                <a:prstGeom prst="rect">
                  <a:avLst/>
                </a:prstGeom>
              </p:spPr>
            </p:pic>
            <p:pic>
              <p:nvPicPr>
                <p:cNvPr id="120" name="图形 11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2650" y="5724444"/>
                  <a:ext cx="360000" cy="360000"/>
                </a:xfrm>
                <a:prstGeom prst="rect">
                  <a:avLst/>
                </a:prstGeom>
              </p:spPr>
            </p:pic>
            <p:pic>
              <p:nvPicPr>
                <p:cNvPr id="121" name="图形 12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8088" y="5256873"/>
                  <a:ext cx="360000" cy="360000"/>
                </a:xfrm>
                <a:prstGeom prst="rect">
                  <a:avLst/>
                </a:prstGeom>
              </p:spPr>
            </p:pic>
            <p:pic>
              <p:nvPicPr>
                <p:cNvPr id="122" name="图形 12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47416" y="5824604"/>
                  <a:ext cx="360000" cy="360000"/>
                </a:xfrm>
                <a:prstGeom prst="rect">
                  <a:avLst/>
                </a:prstGeom>
              </p:spPr>
            </p:pic>
            <p:pic>
              <p:nvPicPr>
                <p:cNvPr id="123" name="图形 12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46744" y="4672934"/>
                  <a:ext cx="360000" cy="360000"/>
                </a:xfrm>
                <a:prstGeom prst="rect">
                  <a:avLst/>
                </a:prstGeom>
              </p:spPr>
            </p:pic>
            <p:pic>
              <p:nvPicPr>
                <p:cNvPr id="124" name="图形 1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3822" y="4592288"/>
                  <a:ext cx="360000" cy="360000"/>
                </a:xfrm>
                <a:prstGeom prst="rect">
                  <a:avLst/>
                </a:prstGeom>
              </p:spPr>
            </p:pic>
            <p:pic>
              <p:nvPicPr>
                <p:cNvPr id="125" name="图形 12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27416" y="4883166"/>
                  <a:ext cx="900000" cy="900000"/>
                </a:xfrm>
                <a:prstGeom prst="rect">
                  <a:avLst/>
                </a:prstGeom>
              </p:spPr>
            </p:pic>
          </p:grpSp>
          <p:sp>
            <p:nvSpPr>
              <p:cNvPr id="118" name="文本框 117"/>
              <p:cNvSpPr txBox="1"/>
              <p:nvPr/>
            </p:nvSpPr>
            <p:spPr>
              <a:xfrm>
                <a:off x="7389648" y="6283001"/>
                <a:ext cx="1398781"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NFT Market</a:t>
                </a:r>
                <a:endParaRPr lang="zh-CN" altLang="en-US" dirty="0">
                  <a:latin typeface="Arial" panose="020B0604020202020204" pitchFamily="34" charset="0"/>
                  <a:cs typeface="Arial" panose="020B0604020202020204" pitchFamily="34" charset="0"/>
                </a:endParaRPr>
              </a:p>
            </p:txBody>
          </p:sp>
        </p:grpSp>
        <p:grpSp>
          <p:nvGrpSpPr>
            <p:cNvPr id="126" name="组合 125"/>
            <p:cNvGrpSpPr/>
            <p:nvPr/>
          </p:nvGrpSpPr>
          <p:grpSpPr>
            <a:xfrm>
              <a:off x="1883807" y="4115616"/>
              <a:ext cx="1975862" cy="2191711"/>
              <a:chOff x="1927780" y="4492934"/>
              <a:chExt cx="1975862" cy="2191711"/>
            </a:xfrm>
          </p:grpSpPr>
          <p:grpSp>
            <p:nvGrpSpPr>
              <p:cNvPr id="127" name="组合 126"/>
              <p:cNvGrpSpPr/>
              <p:nvPr/>
            </p:nvGrpSpPr>
            <p:grpSpPr>
              <a:xfrm>
                <a:off x="1943308" y="4492934"/>
                <a:ext cx="1923963" cy="1771510"/>
                <a:chOff x="1943308" y="4492934"/>
                <a:chExt cx="1923963" cy="1771510"/>
              </a:xfrm>
            </p:grpSpPr>
            <p:pic>
              <p:nvPicPr>
                <p:cNvPr id="129" name="图形 1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95600" y="5004444"/>
                  <a:ext cx="900000" cy="900000"/>
                </a:xfrm>
                <a:prstGeom prst="rect">
                  <a:avLst/>
                </a:prstGeom>
              </p:spPr>
            </p:pic>
            <p:pic>
              <p:nvPicPr>
                <p:cNvPr id="130" name="图形 129"/>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943308" y="5006008"/>
                  <a:ext cx="360000" cy="360000"/>
                </a:xfrm>
                <a:prstGeom prst="rect">
                  <a:avLst/>
                </a:prstGeom>
              </p:spPr>
            </p:pic>
            <p:pic>
              <p:nvPicPr>
                <p:cNvPr id="131" name="图形 130"/>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765600" y="4492934"/>
                  <a:ext cx="360000" cy="360000"/>
                </a:xfrm>
                <a:prstGeom prst="rect">
                  <a:avLst/>
                </a:prstGeom>
              </p:spPr>
            </p:pic>
            <p:pic>
              <p:nvPicPr>
                <p:cNvPr id="132" name="图形 131"/>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507271" y="4936723"/>
                  <a:ext cx="360000" cy="360000"/>
                </a:xfrm>
                <a:prstGeom prst="rect">
                  <a:avLst/>
                </a:prstGeom>
              </p:spPr>
            </p:pic>
            <p:pic>
              <p:nvPicPr>
                <p:cNvPr id="133" name="图形 132"/>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01825" y="5872322"/>
                  <a:ext cx="360000" cy="360000"/>
                </a:xfrm>
                <a:prstGeom prst="rect">
                  <a:avLst/>
                </a:prstGeom>
              </p:spPr>
            </p:pic>
            <p:pic>
              <p:nvPicPr>
                <p:cNvPr id="134" name="图形 133"/>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161427" y="5904444"/>
                  <a:ext cx="360000" cy="360000"/>
                </a:xfrm>
                <a:prstGeom prst="rect">
                  <a:avLst/>
                </a:prstGeom>
              </p:spPr>
            </p:pic>
          </p:grpSp>
          <p:sp>
            <p:nvSpPr>
              <p:cNvPr id="128" name="文本框 127"/>
              <p:cNvSpPr txBox="1"/>
              <p:nvPr/>
            </p:nvSpPr>
            <p:spPr>
              <a:xfrm>
                <a:off x="1927780" y="6315313"/>
                <a:ext cx="1975862"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Internet of Things</a:t>
                </a:r>
                <a:endParaRPr lang="zh-CN" altLang="en-US" dirty="0">
                  <a:latin typeface="Arial" panose="020B0604020202020204" pitchFamily="34" charset="0"/>
                  <a:cs typeface="Arial" panose="020B0604020202020204" pitchFamily="34" charset="0"/>
                </a:endParaRPr>
              </a:p>
            </p:txBody>
          </p:sp>
        </p:grpSp>
        <p:grpSp>
          <p:nvGrpSpPr>
            <p:cNvPr id="135" name="组合 134"/>
            <p:cNvGrpSpPr/>
            <p:nvPr/>
          </p:nvGrpSpPr>
          <p:grpSpPr>
            <a:xfrm>
              <a:off x="8184162" y="4487099"/>
              <a:ext cx="1956968" cy="1822652"/>
              <a:chOff x="6397877" y="3851578"/>
              <a:chExt cx="1907239" cy="1643130"/>
            </a:xfrm>
          </p:grpSpPr>
          <p:grpSp>
            <p:nvGrpSpPr>
              <p:cNvPr id="136" name="组合 135"/>
              <p:cNvGrpSpPr/>
              <p:nvPr/>
            </p:nvGrpSpPr>
            <p:grpSpPr>
              <a:xfrm>
                <a:off x="6397877" y="3851578"/>
                <a:ext cx="1907239" cy="1253565"/>
                <a:chOff x="6397877" y="3851578"/>
                <a:chExt cx="1907239" cy="1253565"/>
              </a:xfrm>
            </p:grpSpPr>
            <p:pic>
              <p:nvPicPr>
                <p:cNvPr id="138" name="图形 137"/>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051630" y="4637143"/>
                  <a:ext cx="216000" cy="216000"/>
                </a:xfrm>
                <a:prstGeom prst="rect">
                  <a:avLst/>
                </a:prstGeom>
              </p:spPr>
            </p:pic>
            <p:pic>
              <p:nvPicPr>
                <p:cNvPr id="139" name="图形 138"/>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56040" y="3851578"/>
                  <a:ext cx="252000" cy="252000"/>
                </a:xfrm>
                <a:prstGeom prst="rect">
                  <a:avLst/>
                </a:prstGeom>
              </p:spPr>
            </p:pic>
            <p:pic>
              <p:nvPicPr>
                <p:cNvPr id="140" name="图形 139"/>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75190" y="3851578"/>
                  <a:ext cx="252000" cy="252000"/>
                </a:xfrm>
                <a:prstGeom prst="rect">
                  <a:avLst/>
                </a:prstGeom>
              </p:spPr>
            </p:pic>
            <p:pic>
              <p:nvPicPr>
                <p:cNvPr id="141" name="图形 140"/>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51877" y="4753798"/>
                  <a:ext cx="252000" cy="252000"/>
                </a:xfrm>
                <a:prstGeom prst="rect">
                  <a:avLst/>
                </a:prstGeom>
              </p:spPr>
            </p:pic>
            <p:pic>
              <p:nvPicPr>
                <p:cNvPr id="142" name="图形 141"/>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397877" y="4216730"/>
                  <a:ext cx="360000" cy="360000"/>
                </a:xfrm>
                <a:prstGeom prst="rect">
                  <a:avLst/>
                </a:prstGeom>
              </p:spPr>
            </p:pic>
            <p:pic>
              <p:nvPicPr>
                <p:cNvPr id="143" name="图形 142"/>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945116" y="4745143"/>
                  <a:ext cx="360000" cy="360000"/>
                </a:xfrm>
                <a:prstGeom prst="rect">
                  <a:avLst/>
                </a:prstGeom>
              </p:spPr>
            </p:pic>
            <p:pic>
              <p:nvPicPr>
                <p:cNvPr id="144" name="图形 143"/>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75190" y="4311927"/>
                  <a:ext cx="252000" cy="252000"/>
                </a:xfrm>
                <a:prstGeom prst="rect">
                  <a:avLst/>
                </a:prstGeom>
              </p:spPr>
            </p:pic>
            <p:cxnSp>
              <p:nvCxnSpPr>
                <p:cNvPr id="145" name="直接箭头连接符 144"/>
                <p:cNvCxnSpPr/>
                <p:nvPr/>
              </p:nvCxnSpPr>
              <p:spPr>
                <a:xfrm>
                  <a:off x="6916239" y="4138316"/>
                  <a:ext cx="907953"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H="1">
                  <a:off x="6900867" y="4449387"/>
                  <a:ext cx="933573"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6925152" y="4712953"/>
                  <a:ext cx="915513"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48" name="图形 147"/>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045968" y="4020304"/>
                  <a:ext cx="216000" cy="216000"/>
                </a:xfrm>
                <a:prstGeom prst="rect">
                  <a:avLst/>
                </a:prstGeom>
              </p:spPr>
            </p:pic>
            <p:pic>
              <p:nvPicPr>
                <p:cNvPr id="149" name="图形 148"/>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456440" y="4338938"/>
                  <a:ext cx="216000" cy="216000"/>
                </a:xfrm>
                <a:prstGeom prst="rect">
                  <a:avLst/>
                </a:prstGeom>
              </p:spPr>
            </p:pic>
          </p:grpSp>
          <p:sp>
            <p:nvSpPr>
              <p:cNvPr id="137" name="文本框 136"/>
              <p:cNvSpPr txBox="1"/>
              <p:nvPr/>
            </p:nvSpPr>
            <p:spPr>
              <a:xfrm>
                <a:off x="6491725" y="5125376"/>
                <a:ext cx="1751856"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Cryptocurrency</a:t>
                </a:r>
                <a:endParaRPr lang="zh-CN" altLang="en-US" dirty="0">
                  <a:latin typeface="Arial" panose="020B0604020202020204" pitchFamily="34" charset="0"/>
                  <a:cs typeface="Arial" panose="020B0604020202020204" pitchFamily="34" charset="0"/>
                </a:endParaRPr>
              </a:p>
            </p:txBody>
          </p:sp>
        </p:grpSp>
        <p:grpSp>
          <p:nvGrpSpPr>
            <p:cNvPr id="6" name="组合 5">
              <a:extLst>
                <a:ext uri="{FF2B5EF4-FFF2-40B4-BE49-F238E27FC236}">
                  <a16:creationId xmlns:a16="http://schemas.microsoft.com/office/drawing/2014/main" id="{A7424C95-3218-455B-BBAA-DCFF6AD2AA6C}"/>
                </a:ext>
              </a:extLst>
            </p:cNvPr>
            <p:cNvGrpSpPr/>
            <p:nvPr/>
          </p:nvGrpSpPr>
          <p:grpSpPr>
            <a:xfrm>
              <a:off x="1748960" y="3235063"/>
              <a:ext cx="8606626" cy="808715"/>
              <a:chOff x="1744694" y="3055441"/>
              <a:chExt cx="8606626" cy="808715"/>
            </a:xfrm>
          </p:grpSpPr>
          <p:sp>
            <p:nvSpPr>
              <p:cNvPr id="89" name="文本框 88"/>
              <p:cNvSpPr txBox="1"/>
              <p:nvPr/>
            </p:nvSpPr>
            <p:spPr>
              <a:xfrm>
                <a:off x="2351544" y="3277846"/>
                <a:ext cx="1064715" cy="369332"/>
              </a:xfrm>
              <a:prstGeom prst="rect">
                <a:avLst/>
              </a:prstGeom>
              <a:noFill/>
            </p:spPr>
            <p:txBody>
              <a:bodyPr wrap="none" rtlCol="0">
                <a:spAutoFit/>
              </a:bodyPr>
              <a:lstStyle/>
              <a:p>
                <a:r>
                  <a:rPr lang="en-US" altLang="zh-CN" b="0" i="0" dirty="0">
                    <a:solidFill>
                      <a:srgbClr val="000000"/>
                    </a:solidFill>
                    <a:effectLst/>
                    <a:latin typeface="Microsoft YaHei" panose="020B0503020204020204" pitchFamily="34" charset="-122"/>
                    <a:ea typeface="Microsoft YaHei" panose="020B0503020204020204" pitchFamily="34" charset="-122"/>
                  </a:rPr>
                  <a:t>Cosmos</a:t>
                </a:r>
                <a:endParaRPr lang="zh-CN" altLang="en-US" dirty="0">
                  <a:latin typeface="Arial" panose="020B0604020202020204" pitchFamily="34" charset="0"/>
                  <a:cs typeface="Arial" panose="020B0604020202020204" pitchFamily="34" charset="0"/>
                </a:endParaRPr>
              </a:p>
            </p:txBody>
          </p:sp>
          <p:pic>
            <p:nvPicPr>
              <p:cNvPr id="1026" name="Picture 2" descr="What is Cosmos Blockchain? - Quora">
                <a:extLst>
                  <a:ext uri="{FF2B5EF4-FFF2-40B4-BE49-F238E27FC236}">
                    <a16:creationId xmlns:a16="http://schemas.microsoft.com/office/drawing/2014/main" id="{8A74580C-F1F0-40BE-B9AC-C50280EB8966}"/>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29103" t="5187" r="25305" b="32640"/>
              <a:stretch/>
            </p:blipFill>
            <p:spPr bwMode="auto">
              <a:xfrm>
                <a:off x="1744694" y="3195822"/>
                <a:ext cx="606850" cy="5333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olkadot (DOT)? An introduction to DOT - MoonPay - MoonPay">
                <a:extLst>
                  <a:ext uri="{FF2B5EF4-FFF2-40B4-BE49-F238E27FC236}">
                    <a16:creationId xmlns:a16="http://schemas.microsoft.com/office/drawing/2014/main" id="{C1F5EFE3-F596-4A8F-9A30-E7AE65194FF5}"/>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27553" b="27538"/>
              <a:stretch/>
            </p:blipFill>
            <p:spPr bwMode="auto">
              <a:xfrm>
                <a:off x="3896877" y="3234387"/>
                <a:ext cx="1706517" cy="43109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EE9056E4-212C-43BE-A39A-569C74E842F0}"/>
                  </a:ext>
                </a:extLst>
              </p:cNvPr>
              <p:cNvPicPr>
                <a:picLocks noChangeAspect="1"/>
              </p:cNvPicPr>
              <p:nvPr/>
            </p:nvPicPr>
            <p:blipFill>
              <a:blip r:embed="rId39"/>
              <a:stretch>
                <a:fillRect/>
              </a:stretch>
            </p:blipFill>
            <p:spPr>
              <a:xfrm>
                <a:off x="6069578" y="3277846"/>
                <a:ext cx="1744694" cy="354760"/>
              </a:xfrm>
              <a:prstGeom prst="rect">
                <a:avLst/>
              </a:prstGeom>
            </p:spPr>
          </p:pic>
          <p:pic>
            <p:nvPicPr>
              <p:cNvPr id="1032" name="Picture 8" descr="GitHub - meshplus/bitxhub: Interchain protocol 跨链协议">
                <a:extLst>
                  <a:ext uri="{FF2B5EF4-FFF2-40B4-BE49-F238E27FC236}">
                    <a16:creationId xmlns:a16="http://schemas.microsoft.com/office/drawing/2014/main" id="{EA1A4BFB-948E-4579-8CD5-93C2934C8E0C}"/>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172547" y="3055441"/>
                <a:ext cx="2178773" cy="80871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8" name="图片 77">
            <a:extLst>
              <a:ext uri="{FF2B5EF4-FFF2-40B4-BE49-F238E27FC236}">
                <a16:creationId xmlns:a16="http://schemas.microsoft.com/office/drawing/2014/main" id="{D64D768F-435E-4776-A625-FE371679DB33}"/>
              </a:ext>
            </a:extLst>
          </p:cNvPr>
          <p:cNvPicPr>
            <a:picLocks noChangeAspect="1"/>
          </p:cNvPicPr>
          <p:nvPr/>
        </p:nvPicPr>
        <p:blipFill>
          <a:blip r:embed="rId41"/>
          <a:stretch>
            <a:fillRect/>
          </a:stretch>
        </p:blipFill>
        <p:spPr>
          <a:xfrm>
            <a:off x="839416" y="3249877"/>
            <a:ext cx="8895483" cy="3059443"/>
          </a:xfrm>
          <a:prstGeom prst="rect">
            <a:avLst/>
          </a:prstGeom>
        </p:spPr>
      </p:pic>
      <p:sp>
        <p:nvSpPr>
          <p:cNvPr id="333" name="文本框 332">
            <a:extLst>
              <a:ext uri="{FF2B5EF4-FFF2-40B4-BE49-F238E27FC236}">
                <a16:creationId xmlns:a16="http://schemas.microsoft.com/office/drawing/2014/main" id="{AEC8A070-5DCE-4935-84C2-C8895022BEB1}"/>
              </a:ext>
            </a:extLst>
          </p:cNvPr>
          <p:cNvSpPr txBox="1"/>
          <p:nvPr/>
        </p:nvSpPr>
        <p:spPr>
          <a:xfrm>
            <a:off x="8315090" y="2640750"/>
            <a:ext cx="1492716" cy="369332"/>
          </a:xfrm>
          <a:prstGeom prst="rect">
            <a:avLst/>
          </a:prstGeom>
          <a:noFill/>
        </p:spPr>
        <p:txBody>
          <a:bodyPr wrap="none" rtlCol="0">
            <a:spAutoFit/>
          </a:bodyPr>
          <a:lstStyle/>
          <a:p>
            <a:r>
              <a:rPr lang="en-US" altLang="zh-CN" b="1" dirty="0">
                <a:solidFill>
                  <a:srgbClr val="FF0000"/>
                </a:solidFill>
                <a:latin typeface="Arial" panose="020B0604020202020204" pitchFamily="34" charset="0"/>
                <a:cs typeface="Arial" panose="020B0604020202020204" pitchFamily="34" charset="0"/>
              </a:rPr>
              <a:t>Challenges:</a:t>
            </a:r>
          </a:p>
        </p:txBody>
      </p:sp>
      <p:grpSp>
        <p:nvGrpSpPr>
          <p:cNvPr id="84" name="组合 83">
            <a:extLst>
              <a:ext uri="{FF2B5EF4-FFF2-40B4-BE49-F238E27FC236}">
                <a16:creationId xmlns:a16="http://schemas.microsoft.com/office/drawing/2014/main" id="{32C90335-1C90-4853-B877-A579F124B803}"/>
              </a:ext>
            </a:extLst>
          </p:cNvPr>
          <p:cNvGrpSpPr/>
          <p:nvPr/>
        </p:nvGrpSpPr>
        <p:grpSpPr>
          <a:xfrm>
            <a:off x="3145072" y="3344747"/>
            <a:ext cx="2731193" cy="292028"/>
            <a:chOff x="3145072" y="3344747"/>
            <a:chExt cx="2731193" cy="292028"/>
          </a:xfrm>
        </p:grpSpPr>
        <p:sp>
          <p:nvSpPr>
            <p:cNvPr id="334" name="矩形 333">
              <a:extLst>
                <a:ext uri="{FF2B5EF4-FFF2-40B4-BE49-F238E27FC236}">
                  <a16:creationId xmlns:a16="http://schemas.microsoft.com/office/drawing/2014/main" id="{AFF1F20A-0522-4A9E-80E8-FB86F754A658}"/>
                </a:ext>
              </a:extLst>
            </p:cNvPr>
            <p:cNvSpPr/>
            <p:nvPr/>
          </p:nvSpPr>
          <p:spPr>
            <a:xfrm>
              <a:off x="3145072" y="3344747"/>
              <a:ext cx="2317720" cy="292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cxnSp>
          <p:nvCxnSpPr>
            <p:cNvPr id="336" name="直接箭头连接符 335">
              <a:extLst>
                <a:ext uri="{FF2B5EF4-FFF2-40B4-BE49-F238E27FC236}">
                  <a16:creationId xmlns:a16="http://schemas.microsoft.com/office/drawing/2014/main" id="{868CA680-8B88-4DB3-8DA9-B1FBE9C64B97}"/>
                </a:ext>
              </a:extLst>
            </p:cNvPr>
            <p:cNvCxnSpPr>
              <a:cxnSpLocks/>
            </p:cNvCxnSpPr>
            <p:nvPr/>
          </p:nvCxnSpPr>
          <p:spPr>
            <a:xfrm flipV="1">
              <a:off x="5486179" y="3356991"/>
              <a:ext cx="390086" cy="1"/>
            </a:xfrm>
            <a:prstGeom prst="straightConnector1">
              <a:avLst/>
            </a:prstGeom>
            <a:ln w="127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85" name="组合 84">
            <a:extLst>
              <a:ext uri="{FF2B5EF4-FFF2-40B4-BE49-F238E27FC236}">
                <a16:creationId xmlns:a16="http://schemas.microsoft.com/office/drawing/2014/main" id="{0AEBDB71-541C-4763-8488-5E8EE69364D3}"/>
              </a:ext>
            </a:extLst>
          </p:cNvPr>
          <p:cNvGrpSpPr/>
          <p:nvPr/>
        </p:nvGrpSpPr>
        <p:grpSpPr>
          <a:xfrm>
            <a:off x="4003582" y="3531126"/>
            <a:ext cx="1883956" cy="1183514"/>
            <a:chOff x="4003582" y="3531126"/>
            <a:chExt cx="1883956" cy="1183514"/>
          </a:xfrm>
        </p:grpSpPr>
        <p:sp>
          <p:nvSpPr>
            <p:cNvPr id="335" name="矩形 334">
              <a:extLst>
                <a:ext uri="{FF2B5EF4-FFF2-40B4-BE49-F238E27FC236}">
                  <a16:creationId xmlns:a16="http://schemas.microsoft.com/office/drawing/2014/main" id="{5DAF7854-D91C-4D5E-B548-0497DEBB97A4}"/>
                </a:ext>
              </a:extLst>
            </p:cNvPr>
            <p:cNvSpPr/>
            <p:nvPr/>
          </p:nvSpPr>
          <p:spPr>
            <a:xfrm>
              <a:off x="4003582" y="4471571"/>
              <a:ext cx="1883956" cy="24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a typeface="微软雅黑" panose="020B0503020204020204" pitchFamily="34" charset="-122"/>
              </a:endParaRPr>
            </a:p>
          </p:txBody>
        </p:sp>
        <p:cxnSp>
          <p:nvCxnSpPr>
            <p:cNvPr id="337" name="直接箭头连接符 336">
              <a:extLst>
                <a:ext uri="{FF2B5EF4-FFF2-40B4-BE49-F238E27FC236}">
                  <a16:creationId xmlns:a16="http://schemas.microsoft.com/office/drawing/2014/main" id="{D9159D4C-1EE0-4504-A391-1132E94D57E8}"/>
                </a:ext>
              </a:extLst>
            </p:cNvPr>
            <p:cNvCxnSpPr>
              <a:cxnSpLocks/>
            </p:cNvCxnSpPr>
            <p:nvPr/>
          </p:nvCxnSpPr>
          <p:spPr>
            <a:xfrm flipV="1">
              <a:off x="5879315" y="3531126"/>
              <a:ext cx="0" cy="918940"/>
            </a:xfrm>
            <a:prstGeom prst="straightConnector1">
              <a:avLst/>
            </a:prstGeom>
            <a:ln w="127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sp>
        <p:nvSpPr>
          <p:cNvPr id="338" name="文本框 337">
            <a:extLst>
              <a:ext uri="{FF2B5EF4-FFF2-40B4-BE49-F238E27FC236}">
                <a16:creationId xmlns:a16="http://schemas.microsoft.com/office/drawing/2014/main" id="{1C3685D4-018A-4E0E-954A-4F0327F9999D}"/>
              </a:ext>
            </a:extLst>
          </p:cNvPr>
          <p:cNvSpPr txBox="1"/>
          <p:nvPr/>
        </p:nvSpPr>
        <p:spPr>
          <a:xfrm>
            <a:off x="5818008" y="3213818"/>
            <a:ext cx="2385516" cy="369332"/>
          </a:xfrm>
          <a:prstGeom prst="rect">
            <a:avLst/>
          </a:prstGeom>
          <a:noFill/>
        </p:spPr>
        <p:txBody>
          <a:bodyPr wrap="square">
            <a:spAutoFit/>
          </a:bodyPr>
          <a:lstStyle/>
          <a:p>
            <a:r>
              <a:rPr lang="zh-CN" altLang="en-US" dirty="0">
                <a:solidFill>
                  <a:srgbClr val="FF0000"/>
                </a:solidFill>
                <a:latin typeface="Arial" panose="020B0604020202020204" pitchFamily="34" charset="0"/>
                <a:cs typeface="Arial" panose="020B0604020202020204" pitchFamily="34" charset="0"/>
              </a:rPr>
              <a:t>Synchronous status</a:t>
            </a:r>
          </a:p>
        </p:txBody>
      </p:sp>
      <p:grpSp>
        <p:nvGrpSpPr>
          <p:cNvPr id="87" name="组合 86">
            <a:extLst>
              <a:ext uri="{FF2B5EF4-FFF2-40B4-BE49-F238E27FC236}">
                <a16:creationId xmlns:a16="http://schemas.microsoft.com/office/drawing/2014/main" id="{955BFC57-670D-4EA6-94E8-0E9D214BF7EE}"/>
              </a:ext>
            </a:extLst>
          </p:cNvPr>
          <p:cNvGrpSpPr/>
          <p:nvPr/>
        </p:nvGrpSpPr>
        <p:grpSpPr>
          <a:xfrm>
            <a:off x="7938082" y="3213301"/>
            <a:ext cx="3677861" cy="369332"/>
            <a:chOff x="7938082" y="3213301"/>
            <a:chExt cx="3677861" cy="369332"/>
          </a:xfrm>
        </p:grpSpPr>
        <p:cxnSp>
          <p:nvCxnSpPr>
            <p:cNvPr id="339" name="直接箭头连接符 338">
              <a:extLst>
                <a:ext uri="{FF2B5EF4-FFF2-40B4-BE49-F238E27FC236}">
                  <a16:creationId xmlns:a16="http://schemas.microsoft.com/office/drawing/2014/main" id="{85573568-DEDE-4B12-A901-6AC1305A76A7}"/>
                </a:ext>
              </a:extLst>
            </p:cNvPr>
            <p:cNvCxnSpPr>
              <a:cxnSpLocks/>
            </p:cNvCxnSpPr>
            <p:nvPr/>
          </p:nvCxnSpPr>
          <p:spPr>
            <a:xfrm flipV="1">
              <a:off x="7938082" y="3390900"/>
              <a:ext cx="390086" cy="1"/>
            </a:xfrm>
            <a:prstGeom prst="straightConnector1">
              <a:avLst/>
            </a:prstGeom>
            <a:ln w="127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40" name="文本框 339">
              <a:extLst>
                <a:ext uri="{FF2B5EF4-FFF2-40B4-BE49-F238E27FC236}">
                  <a16:creationId xmlns:a16="http://schemas.microsoft.com/office/drawing/2014/main" id="{AF3BF709-5525-4B55-8084-160E6BE321CB}"/>
                </a:ext>
              </a:extLst>
            </p:cNvPr>
            <p:cNvSpPr txBox="1"/>
            <p:nvPr/>
          </p:nvSpPr>
          <p:spPr>
            <a:xfrm>
              <a:off x="8315090" y="3213301"/>
              <a:ext cx="3300853" cy="369332"/>
            </a:xfrm>
            <a:prstGeom prst="rect">
              <a:avLst/>
            </a:prstGeom>
            <a:noFill/>
          </p:spPr>
          <p:txBody>
            <a:bodyPr wrap="square">
              <a:spAutoFit/>
            </a:bodyPr>
            <a:lstStyle/>
            <a:p>
              <a:r>
                <a:rPr lang="en-US" altLang="zh-CN" dirty="0">
                  <a:solidFill>
                    <a:srgbClr val="FF0000"/>
                  </a:solidFill>
                  <a:latin typeface="Arial" panose="020B0604020202020204" pitchFamily="34" charset="0"/>
                  <a:cs typeface="Arial" panose="020B0604020202020204" pitchFamily="34" charset="0"/>
                </a:rPr>
                <a:t>1.</a:t>
              </a:r>
              <a:r>
                <a:rPr lang="zh-CN" altLang="en-US" dirty="0">
                  <a:solidFill>
                    <a:srgbClr val="FF0000"/>
                  </a:solidFill>
                  <a:latin typeface="Arial" panose="020B0604020202020204" pitchFamily="34" charset="0"/>
                  <a:cs typeface="Arial" panose="020B0604020202020204" pitchFamily="34" charset="0"/>
                </a:rPr>
                <a:t>High communication load</a:t>
              </a:r>
            </a:p>
          </p:txBody>
        </p:sp>
      </p:grpSp>
      <p:grpSp>
        <p:nvGrpSpPr>
          <p:cNvPr id="342" name="组合 341">
            <a:extLst>
              <a:ext uri="{FF2B5EF4-FFF2-40B4-BE49-F238E27FC236}">
                <a16:creationId xmlns:a16="http://schemas.microsoft.com/office/drawing/2014/main" id="{D28B2CD4-4FA3-4D20-B965-943D99E0DD73}"/>
              </a:ext>
            </a:extLst>
          </p:cNvPr>
          <p:cNvGrpSpPr/>
          <p:nvPr/>
        </p:nvGrpSpPr>
        <p:grpSpPr>
          <a:xfrm>
            <a:off x="7248128" y="6129967"/>
            <a:ext cx="4436521" cy="369332"/>
            <a:chOff x="7682726" y="3213301"/>
            <a:chExt cx="3933217" cy="369332"/>
          </a:xfrm>
        </p:grpSpPr>
        <p:cxnSp>
          <p:nvCxnSpPr>
            <p:cNvPr id="343" name="直接箭头连接符 342">
              <a:extLst>
                <a:ext uri="{FF2B5EF4-FFF2-40B4-BE49-F238E27FC236}">
                  <a16:creationId xmlns:a16="http://schemas.microsoft.com/office/drawing/2014/main" id="{EEA51F5E-852E-4147-9A21-AB2C71CC8E55}"/>
                </a:ext>
              </a:extLst>
            </p:cNvPr>
            <p:cNvCxnSpPr>
              <a:cxnSpLocks/>
            </p:cNvCxnSpPr>
            <p:nvPr/>
          </p:nvCxnSpPr>
          <p:spPr>
            <a:xfrm>
              <a:off x="7682726" y="3390902"/>
              <a:ext cx="1013835" cy="0"/>
            </a:xfrm>
            <a:prstGeom prst="straightConnector1">
              <a:avLst/>
            </a:prstGeom>
            <a:ln w="127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44" name="文本框 343">
              <a:extLst>
                <a:ext uri="{FF2B5EF4-FFF2-40B4-BE49-F238E27FC236}">
                  <a16:creationId xmlns:a16="http://schemas.microsoft.com/office/drawing/2014/main" id="{819395A8-F6A9-4C18-B78F-1C31E5AC1EB4}"/>
                </a:ext>
              </a:extLst>
            </p:cNvPr>
            <p:cNvSpPr txBox="1"/>
            <p:nvPr/>
          </p:nvSpPr>
          <p:spPr>
            <a:xfrm>
              <a:off x="8711199" y="3213301"/>
              <a:ext cx="2904744" cy="369332"/>
            </a:xfrm>
            <a:prstGeom prst="rect">
              <a:avLst/>
            </a:prstGeom>
            <a:noFill/>
          </p:spPr>
          <p:txBody>
            <a:bodyPr wrap="square">
              <a:spAutoFit/>
            </a:bodyPr>
            <a:lstStyle/>
            <a:p>
              <a:r>
                <a:rPr lang="en-US" altLang="zh-CN" dirty="0">
                  <a:solidFill>
                    <a:srgbClr val="FF0000"/>
                  </a:solidFill>
                  <a:latin typeface="Arial" panose="020B0604020202020204" pitchFamily="34" charset="0"/>
                  <a:cs typeface="Arial" panose="020B0604020202020204" pitchFamily="34" charset="0"/>
                </a:rPr>
                <a:t>2. Low cross-chain efficiency</a:t>
              </a:r>
              <a:endParaRPr lang="zh-CN" altLang="en-US" dirty="0">
                <a:solidFill>
                  <a:srgbClr val="FF0000"/>
                </a:solidFill>
                <a:latin typeface="Arial" panose="020B0604020202020204" pitchFamily="34" charset="0"/>
                <a:cs typeface="Arial" panose="020B0604020202020204" pitchFamily="34" charset="0"/>
              </a:endParaRPr>
            </a:p>
          </p:txBody>
        </p:sp>
      </p:grpSp>
      <p:grpSp>
        <p:nvGrpSpPr>
          <p:cNvPr id="96" name="组合 95">
            <a:extLst>
              <a:ext uri="{FF2B5EF4-FFF2-40B4-BE49-F238E27FC236}">
                <a16:creationId xmlns:a16="http://schemas.microsoft.com/office/drawing/2014/main" id="{6B430FFE-298D-44F9-9335-F200239CF2E2}"/>
              </a:ext>
            </a:extLst>
          </p:cNvPr>
          <p:cNvGrpSpPr/>
          <p:nvPr/>
        </p:nvGrpSpPr>
        <p:grpSpPr>
          <a:xfrm>
            <a:off x="3056859" y="6115045"/>
            <a:ext cx="4299449" cy="538597"/>
            <a:chOff x="3056859" y="6115045"/>
            <a:chExt cx="4299449" cy="538597"/>
          </a:xfrm>
        </p:grpSpPr>
        <p:sp>
          <p:nvSpPr>
            <p:cNvPr id="341" name="左中括号 340">
              <a:extLst>
                <a:ext uri="{FF2B5EF4-FFF2-40B4-BE49-F238E27FC236}">
                  <a16:creationId xmlns:a16="http://schemas.microsoft.com/office/drawing/2014/main" id="{DA738D74-E2C3-4CF8-8227-5790B37FC082}"/>
                </a:ext>
              </a:extLst>
            </p:cNvPr>
            <p:cNvSpPr/>
            <p:nvPr/>
          </p:nvSpPr>
          <p:spPr>
            <a:xfrm rot="16200000">
              <a:off x="5004650" y="4209578"/>
              <a:ext cx="193998" cy="4004931"/>
            </a:xfrm>
            <a:prstGeom prst="lef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ea typeface="微软雅黑" panose="020B0503020204020204" pitchFamily="34" charset="-122"/>
              </a:endParaRPr>
            </a:p>
          </p:txBody>
        </p:sp>
        <p:sp>
          <p:nvSpPr>
            <p:cNvPr id="345" name="文本框 344">
              <a:extLst>
                <a:ext uri="{FF2B5EF4-FFF2-40B4-BE49-F238E27FC236}">
                  <a16:creationId xmlns:a16="http://schemas.microsoft.com/office/drawing/2014/main" id="{78B76B59-DD70-4E65-8D70-D586BF83D446}"/>
                </a:ext>
              </a:extLst>
            </p:cNvPr>
            <p:cNvSpPr txBox="1"/>
            <p:nvPr/>
          </p:nvSpPr>
          <p:spPr>
            <a:xfrm>
              <a:off x="3056859" y="6284310"/>
              <a:ext cx="4299449" cy="369332"/>
            </a:xfrm>
            <a:prstGeom prst="rect">
              <a:avLst/>
            </a:prstGeom>
            <a:noFill/>
          </p:spPr>
          <p:txBody>
            <a:bodyPr wrap="square">
              <a:spAutoFit/>
            </a:bodyPr>
            <a:lstStyle/>
            <a:p>
              <a:r>
                <a:rPr lang="en-US" altLang="zh-CN" dirty="0">
                  <a:solidFill>
                    <a:srgbClr val="FF0000"/>
                  </a:solidFill>
                  <a:latin typeface="Arial" panose="020B0604020202020204" pitchFamily="34" charset="0"/>
                  <a:cs typeface="Arial" panose="020B0604020202020204" pitchFamily="34" charset="0"/>
                </a:rPr>
                <a:t>Transactions are executed sequentially</a:t>
              </a:r>
              <a:endParaRPr lang="zh-CN" altLang="en-US" dirty="0">
                <a:solidFill>
                  <a:srgbClr val="FF0000"/>
                </a:solidFill>
                <a:latin typeface="Arial" panose="020B0604020202020204" pitchFamily="34" charset="0"/>
                <a:cs typeface="Arial" panose="020B0604020202020204" pitchFamily="34" charset="0"/>
              </a:endParaRPr>
            </a:p>
          </p:txBody>
        </p:sp>
      </p:grpSp>
      <p:sp>
        <p:nvSpPr>
          <p:cNvPr id="4" name="文本框 3">
            <a:extLst>
              <a:ext uri="{FF2B5EF4-FFF2-40B4-BE49-F238E27FC236}">
                <a16:creationId xmlns:a16="http://schemas.microsoft.com/office/drawing/2014/main" id="{8007E66F-51A6-E785-9EA4-F5788EED8F29}"/>
              </a:ext>
            </a:extLst>
          </p:cNvPr>
          <p:cNvSpPr txBox="1"/>
          <p:nvPr/>
        </p:nvSpPr>
        <p:spPr>
          <a:xfrm>
            <a:off x="10248853" y="3529240"/>
            <a:ext cx="1478656" cy="369332"/>
          </a:xfrm>
          <a:prstGeom prst="rect">
            <a:avLst/>
          </a:prstGeom>
          <a:noFill/>
        </p:spPr>
        <p:txBody>
          <a:bodyPr wrap="square">
            <a:spAutoFit/>
          </a:bodyPr>
          <a:lstStyle/>
          <a:p>
            <a:r>
              <a:rPr lang="en-US" altLang="zh-CN" b="1" dirty="0">
                <a:solidFill>
                  <a:srgbClr val="FF0000"/>
                </a:solidFill>
                <a:latin typeface="Arial" panose="020B0604020202020204" pitchFamily="34" charset="0"/>
                <a:cs typeface="Arial" panose="020B0604020202020204" pitchFamily="34" charset="0"/>
              </a:rPr>
              <a:t>Relay chain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
                                            <p:txEl>
                                              <p:pRg st="1" end="1"/>
                                            </p:txEl>
                                          </p:spTgt>
                                        </p:tgtEl>
                                        <p:attrNameLst>
                                          <p:attrName>style.visibility</p:attrName>
                                        </p:attrNameLst>
                                      </p:cBhvr>
                                      <p:to>
                                        <p:strVal val="visible"/>
                                      </p:to>
                                    </p:set>
                                    <p:anim calcmode="lin" valueType="num">
                                      <p:cBhvr additive="base">
                                        <p:cTn id="12"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5">
                                            <p:txEl>
                                              <p:pRg st="1" end="1"/>
                                            </p:txEl>
                                          </p:spTgt>
                                        </p:tgtEl>
                                        <p:attrNameLst>
                                          <p:attrName>ppt_y</p:attrName>
                                        </p:attrNameLst>
                                      </p:cBhvr>
                                      <p:tavLst>
                                        <p:tav tm="0">
                                          <p:val>
                                            <p:strVal val="1+#ppt_h/2"/>
                                          </p:val>
                                        </p:tav>
                                        <p:tav tm="100000">
                                          <p:val>
                                            <p:strVal val="#ppt_y"/>
                                          </p:val>
                                        </p:tav>
                                      </p:tavLst>
                                    </p:anim>
                                  </p:childTnLst>
                                </p:cTn>
                              </p:par>
                              <p:par>
                                <p:cTn id="14" presetID="10" presetClass="exit" presetSubtype="0" fill="hold" grpId="1"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7"/>
                                        </p:tgtEl>
                                      </p:cBhvr>
                                    </p:animEffect>
                                    <p:set>
                                      <p:cBhvr>
                                        <p:cTn id="19" dur="1" fill="hold">
                                          <p:stCondLst>
                                            <p:cond delay="499"/>
                                          </p:stCondLst>
                                        </p:cTn>
                                        <p:tgtEl>
                                          <p:spTgt spid="7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5">
                                            <p:txEl>
                                              <p:pRg st="2" end="2"/>
                                            </p:txEl>
                                          </p:spTgt>
                                        </p:tgtEl>
                                        <p:attrNameLst>
                                          <p:attrName>style.visibility</p:attrName>
                                        </p:attrNameLst>
                                      </p:cBhvr>
                                      <p:to>
                                        <p:strVal val="visible"/>
                                      </p:to>
                                    </p:set>
                                    <p:anim calcmode="lin" valueType="num">
                                      <p:cBhvr additive="base">
                                        <p:cTn id="28" dur="500" fill="hold"/>
                                        <p:tgtEl>
                                          <p:spTgt spid="75">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5">
                                            <p:txEl>
                                              <p:pRg st="2" end="2"/>
                                            </p:txEl>
                                          </p:spTgt>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333"/>
                                        </p:tgtEl>
                                        <p:attrNameLst>
                                          <p:attrName>style.visibility</p:attrName>
                                        </p:attrNameLst>
                                      </p:cBhvr>
                                      <p:to>
                                        <p:strVal val="visible"/>
                                      </p:to>
                                    </p:set>
                                    <p:anim calcmode="lin" valueType="num">
                                      <p:cBhvr additive="base">
                                        <p:cTn id="33" dur="500" fill="hold"/>
                                        <p:tgtEl>
                                          <p:spTgt spid="333"/>
                                        </p:tgtEl>
                                        <p:attrNameLst>
                                          <p:attrName>ppt_x</p:attrName>
                                        </p:attrNameLst>
                                      </p:cBhvr>
                                      <p:tavLst>
                                        <p:tav tm="0">
                                          <p:val>
                                            <p:strVal val="#ppt_x"/>
                                          </p:val>
                                        </p:tav>
                                        <p:tav tm="100000">
                                          <p:val>
                                            <p:strVal val="#ppt_x"/>
                                          </p:val>
                                        </p:tav>
                                      </p:tavLst>
                                    </p:anim>
                                    <p:anim calcmode="lin" valueType="num">
                                      <p:cBhvr additive="base">
                                        <p:cTn id="34" dur="500" fill="hold"/>
                                        <p:tgtEl>
                                          <p:spTgt spid="333"/>
                                        </p:tgtEl>
                                        <p:attrNameLst>
                                          <p:attrName>ppt_y</p:attrName>
                                        </p:attrNameLst>
                                      </p:cBhvr>
                                      <p:tavLst>
                                        <p:tav tm="0">
                                          <p:val>
                                            <p:strVal val="1+#ppt_h/2"/>
                                          </p:val>
                                        </p:tav>
                                        <p:tav tm="100000">
                                          <p:val>
                                            <p:strVal val="#ppt_y"/>
                                          </p:val>
                                        </p:tav>
                                      </p:tavLst>
                                    </p:anim>
                                  </p:childTnLst>
                                </p:cTn>
                              </p:par>
                              <p:par>
                                <p:cTn id="35" presetID="22" presetClass="entr" presetSubtype="8"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left)">
                                      <p:cBhvr>
                                        <p:cTn id="37" dur="500"/>
                                        <p:tgtEl>
                                          <p:spTgt spid="84"/>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down)">
                                      <p:cBhvr>
                                        <p:cTn id="41" dur="500"/>
                                        <p:tgtEl>
                                          <p:spTgt spid="85"/>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338"/>
                                        </p:tgtEl>
                                        <p:attrNameLst>
                                          <p:attrName>style.visibility</p:attrName>
                                        </p:attrNameLst>
                                      </p:cBhvr>
                                      <p:to>
                                        <p:strVal val="visible"/>
                                      </p:to>
                                    </p:set>
                                    <p:animEffect transition="in" filter="fade">
                                      <p:cBhvr>
                                        <p:cTn id="45" dur="500"/>
                                        <p:tgtEl>
                                          <p:spTgt spid="3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wipe(left)">
                                      <p:cBhvr>
                                        <p:cTn id="50" dur="500"/>
                                        <p:tgtEl>
                                          <p:spTgt spid="87"/>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 calcmode="lin" valueType="num">
                                      <p:cBhvr additive="base">
                                        <p:cTn id="55" dur="500" fill="hold"/>
                                        <p:tgtEl>
                                          <p:spTgt spid="96"/>
                                        </p:tgtEl>
                                        <p:attrNameLst>
                                          <p:attrName>ppt_x</p:attrName>
                                        </p:attrNameLst>
                                      </p:cBhvr>
                                      <p:tavLst>
                                        <p:tav tm="0">
                                          <p:val>
                                            <p:strVal val="#ppt_x"/>
                                          </p:val>
                                        </p:tav>
                                        <p:tav tm="100000">
                                          <p:val>
                                            <p:strVal val="#ppt_x"/>
                                          </p:val>
                                        </p:tav>
                                      </p:tavLst>
                                    </p:anim>
                                    <p:anim calcmode="lin" valueType="num">
                                      <p:cBhvr additive="base">
                                        <p:cTn id="56"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42"/>
                                        </p:tgtEl>
                                        <p:attrNameLst>
                                          <p:attrName>style.visibility</p:attrName>
                                        </p:attrNameLst>
                                      </p:cBhvr>
                                      <p:to>
                                        <p:strVal val="visible"/>
                                      </p:to>
                                    </p:set>
                                    <p:animEffect transition="in" filter="wipe(left)">
                                      <p:cBhvr>
                                        <p:cTn id="61" dur="5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33" grpId="0"/>
      <p:bldP spid="333" grpId="1"/>
      <p:bldP spid="338" grpId="0"/>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Introduction</a:t>
            </a:r>
            <a:endParaRPr kumimoji="1" lang="zh-CN" altLang="en-US" sz="3200" b="1" dirty="0">
              <a:solidFill>
                <a:schemeClr val="bg1"/>
              </a:solidFill>
            </a:endParaRPr>
          </a:p>
        </p:txBody>
      </p:sp>
      <p:sp>
        <p:nvSpPr>
          <p:cNvPr id="4" name="矩形 3"/>
          <p:cNvSpPr/>
          <p:nvPr/>
        </p:nvSpPr>
        <p:spPr>
          <a:xfrm>
            <a:off x="561340" y="1191854"/>
            <a:ext cx="10968654" cy="615040"/>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PoW sidechains</a:t>
            </a:r>
            <a:r>
              <a:rPr lang="en-US" altLang="zh-CN" sz="2000" b="1" dirty="0">
                <a:solidFill>
                  <a:srgbClr val="003E81"/>
                </a:solidFill>
                <a:latin typeface="Arial" panose="020B0604020202020204" pitchFamily="34" charset="0"/>
                <a:cs typeface="Arial" panose="020B0604020202020204" pitchFamily="34" charset="0"/>
              </a:rPr>
              <a:t> [1]: Proof-of-work sidechains</a:t>
            </a:r>
            <a:endParaRPr lang="zh-CN" altLang="en-US" sz="2000" b="1" dirty="0">
              <a:solidFill>
                <a:srgbClr val="003E81"/>
              </a:solidFill>
              <a:latin typeface="Arial" panose="020B0604020202020204" pitchFamily="34" charset="0"/>
              <a:cs typeface="Arial" panose="020B0604020202020204" pitchFamily="34" charset="0"/>
            </a:endParaRPr>
          </a:p>
        </p:txBody>
      </p:sp>
      <p:sp>
        <p:nvSpPr>
          <p:cNvPr id="185" name="文本框 184"/>
          <p:cNvSpPr txBox="1"/>
          <p:nvPr/>
        </p:nvSpPr>
        <p:spPr>
          <a:xfrm>
            <a:off x="561340" y="6301813"/>
            <a:ext cx="10863252"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[1] </a:t>
            </a:r>
            <a:r>
              <a:rPr lang="en-US" altLang="zh-CN" sz="1400" dirty="0">
                <a:solidFill>
                  <a:srgbClr val="222222"/>
                </a:solidFill>
                <a:latin typeface="Arial" panose="020B0604020202020204" pitchFamily="34" charset="0"/>
              </a:rPr>
              <a:t>A. </a:t>
            </a:r>
            <a:r>
              <a:rPr lang="en-US" altLang="zh-CN" sz="1400" dirty="0" err="1">
                <a:solidFill>
                  <a:srgbClr val="222222"/>
                </a:solidFill>
                <a:latin typeface="Arial" panose="020B0604020202020204" pitchFamily="34" charset="0"/>
              </a:rPr>
              <a:t>Kiayias</a:t>
            </a:r>
            <a:r>
              <a:rPr lang="en-US" altLang="zh-CN" sz="1400" dirty="0">
                <a:solidFill>
                  <a:srgbClr val="222222"/>
                </a:solidFill>
                <a:latin typeface="Arial" panose="020B0604020202020204" pitchFamily="34" charset="0"/>
              </a:rPr>
              <a:t> and D. </a:t>
            </a:r>
            <a:r>
              <a:rPr lang="en-US" altLang="zh-CN" sz="1400" dirty="0" err="1">
                <a:solidFill>
                  <a:srgbClr val="222222"/>
                </a:solidFill>
                <a:latin typeface="Arial" panose="020B0604020202020204" pitchFamily="34" charset="0"/>
              </a:rPr>
              <a:t>Zindros</a:t>
            </a:r>
            <a:r>
              <a:rPr lang="en-US" altLang="zh-CN" sz="1400" dirty="0">
                <a:solidFill>
                  <a:srgbClr val="222222"/>
                </a:solidFill>
                <a:latin typeface="Arial" panose="020B0604020202020204" pitchFamily="34" charset="0"/>
              </a:rPr>
              <a:t>, “Proof-of-work sidechains,” in International Conference on Financial Cryptography and Data Security (FC). Springer, 2019, pp. 21–34.</a:t>
            </a:r>
            <a:endParaRPr lang="zh-CN" altLang="en-US" sz="1400"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537D6B84-0F52-4867-9CB9-76ED15E1BCB5}"/>
              </a:ext>
            </a:extLst>
          </p:cNvPr>
          <p:cNvPicPr>
            <a:picLocks noChangeAspect="1"/>
          </p:cNvPicPr>
          <p:nvPr/>
        </p:nvPicPr>
        <p:blipFill>
          <a:blip r:embed="rId3"/>
          <a:stretch>
            <a:fillRect/>
          </a:stretch>
        </p:blipFill>
        <p:spPr>
          <a:xfrm>
            <a:off x="1703512" y="2223624"/>
            <a:ext cx="8064896" cy="3609783"/>
          </a:xfrm>
          <a:prstGeom prst="rect">
            <a:avLst/>
          </a:prstGeom>
        </p:spPr>
      </p:pic>
      <p:sp>
        <p:nvSpPr>
          <p:cNvPr id="127" name="文本框 126">
            <a:extLst>
              <a:ext uri="{FF2B5EF4-FFF2-40B4-BE49-F238E27FC236}">
                <a16:creationId xmlns:a16="http://schemas.microsoft.com/office/drawing/2014/main" id="{C4F8FAC4-4A15-47E7-989C-6E55D7F3B7D1}"/>
              </a:ext>
            </a:extLst>
          </p:cNvPr>
          <p:cNvSpPr txBox="1"/>
          <p:nvPr/>
        </p:nvSpPr>
        <p:spPr>
          <a:xfrm>
            <a:off x="8418724" y="1851098"/>
            <a:ext cx="2919136" cy="400110"/>
          </a:xfrm>
          <a:prstGeom prst="rect">
            <a:avLst/>
          </a:prstGeom>
          <a:noFill/>
        </p:spPr>
        <p:txBody>
          <a:bodyPr wrap="square">
            <a:spAutoFit/>
          </a:bodyPr>
          <a:lstStyle/>
          <a:p>
            <a:r>
              <a:rPr lang="en-US" altLang="zh-CN" sz="2000" b="1" dirty="0">
                <a:solidFill>
                  <a:srgbClr val="003E81"/>
                </a:solidFill>
                <a:latin typeface="Arial" panose="020B0604020202020204" pitchFamily="34" charset="0"/>
                <a:cs typeface="Arial" panose="020B0604020202020204" pitchFamily="34" charset="0"/>
              </a:rPr>
              <a:t>“efficient SPV proofs”</a:t>
            </a:r>
            <a:endParaRPr lang="zh-CN" altLang="en-US" sz="2000" b="1" dirty="0">
              <a:solidFill>
                <a:srgbClr val="003E81"/>
              </a:solidFill>
              <a:latin typeface="Arial" panose="020B0604020202020204" pitchFamily="34" charset="0"/>
              <a:cs typeface="Arial" panose="020B0604020202020204" pitchFamily="34" charset="0"/>
            </a:endParaRPr>
          </a:p>
        </p:txBody>
      </p:sp>
      <p:sp>
        <p:nvSpPr>
          <p:cNvPr id="44" name="矩形 43">
            <a:extLst>
              <a:ext uri="{FF2B5EF4-FFF2-40B4-BE49-F238E27FC236}">
                <a16:creationId xmlns:a16="http://schemas.microsoft.com/office/drawing/2014/main" id="{0E1BC176-B880-4FF0-9BE0-4FD41581062D}"/>
              </a:ext>
            </a:extLst>
          </p:cNvPr>
          <p:cNvSpPr/>
          <p:nvPr/>
        </p:nvSpPr>
        <p:spPr>
          <a:xfrm>
            <a:off x="5375920" y="3140968"/>
            <a:ext cx="1440160" cy="342442"/>
          </a:xfrm>
          <a:prstGeom prst="rect">
            <a:avLst/>
          </a:prstGeom>
          <a:noFill/>
          <a:ln>
            <a:solidFill>
              <a:srgbClr val="003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7" name="连接符: 肘形 46">
            <a:extLst>
              <a:ext uri="{FF2B5EF4-FFF2-40B4-BE49-F238E27FC236}">
                <a16:creationId xmlns:a16="http://schemas.microsoft.com/office/drawing/2014/main" id="{CB58F39B-E424-4EE9-B1DB-6ED15D3106DA}"/>
              </a:ext>
            </a:extLst>
          </p:cNvPr>
          <p:cNvCxnSpPr>
            <a:cxnSpLocks/>
            <a:stCxn id="44" idx="0"/>
            <a:endCxn id="127" idx="1"/>
          </p:cNvCxnSpPr>
          <p:nvPr/>
        </p:nvCxnSpPr>
        <p:spPr>
          <a:xfrm rot="5400000" flipH="1" flipV="1">
            <a:off x="6712455" y="1434699"/>
            <a:ext cx="1089815" cy="2322724"/>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C0961D6-796A-B675-C2DA-149A0E62A16F}"/>
              </a:ext>
            </a:extLst>
          </p:cNvPr>
          <p:cNvGrpSpPr/>
          <p:nvPr/>
        </p:nvGrpSpPr>
        <p:grpSpPr>
          <a:xfrm>
            <a:off x="10200456" y="2406596"/>
            <a:ext cx="1623516" cy="1022404"/>
            <a:chOff x="10200456" y="2956303"/>
            <a:chExt cx="1623516" cy="1022404"/>
          </a:xfrm>
        </p:grpSpPr>
        <p:sp>
          <p:nvSpPr>
            <p:cNvPr id="5" name="文本框 4">
              <a:extLst>
                <a:ext uri="{FF2B5EF4-FFF2-40B4-BE49-F238E27FC236}">
                  <a16:creationId xmlns:a16="http://schemas.microsoft.com/office/drawing/2014/main" id="{893859F8-56F1-4F71-AA54-71184440F97C}"/>
                </a:ext>
              </a:extLst>
            </p:cNvPr>
            <p:cNvSpPr txBox="1"/>
            <p:nvPr/>
          </p:nvSpPr>
          <p:spPr>
            <a:xfrm>
              <a:off x="10200456" y="2956303"/>
              <a:ext cx="1623516" cy="369332"/>
            </a:xfrm>
            <a:prstGeom prst="rect">
              <a:avLst/>
            </a:prstGeom>
            <a:noFill/>
          </p:spPr>
          <p:txBody>
            <a:bodyPr wrap="square">
              <a:spAutoFit/>
            </a:bodyPr>
            <a:lstStyle/>
            <a:p>
              <a:r>
                <a:rPr lang="en-US" altLang="zh-CN" b="1" dirty="0">
                  <a:solidFill>
                    <a:srgbClr val="FF0000"/>
                  </a:solidFill>
                  <a:latin typeface="Arial" panose="020B0604020202020204" pitchFamily="34" charset="0"/>
                  <a:cs typeface="Arial" panose="020B0604020202020204" pitchFamily="34" charset="0"/>
                </a:rPr>
                <a:t>Superblocks</a:t>
              </a:r>
              <a:endParaRPr lang="zh-CN" altLang="en-US" b="1" dirty="0">
                <a:solidFill>
                  <a:srgbClr val="FF0000"/>
                </a:solidFill>
                <a:latin typeface="Arial" panose="020B0604020202020204" pitchFamily="34" charset="0"/>
                <a:cs typeface="Arial" panose="020B0604020202020204" pitchFamily="34" charset="0"/>
              </a:endParaRPr>
            </a:p>
          </p:txBody>
        </p:sp>
        <p:cxnSp>
          <p:nvCxnSpPr>
            <p:cNvPr id="8" name="直接箭头连接符 7">
              <a:extLst>
                <a:ext uri="{FF2B5EF4-FFF2-40B4-BE49-F238E27FC236}">
                  <a16:creationId xmlns:a16="http://schemas.microsoft.com/office/drawing/2014/main" id="{E0C9E293-1BE1-FBF8-F239-904D476FEEF4}"/>
                </a:ext>
              </a:extLst>
            </p:cNvPr>
            <p:cNvCxnSpPr>
              <a:cxnSpLocks/>
              <a:stCxn id="5" idx="2"/>
              <a:endCxn id="9" idx="0"/>
            </p:cNvCxnSpPr>
            <p:nvPr/>
          </p:nvCxnSpPr>
          <p:spPr>
            <a:xfrm>
              <a:off x="11012214" y="3325635"/>
              <a:ext cx="0" cy="28374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3E3A56D-68E4-B4C7-A2F6-01B4F6E3E7BF}"/>
                </a:ext>
              </a:extLst>
            </p:cNvPr>
            <p:cNvSpPr txBox="1"/>
            <p:nvPr/>
          </p:nvSpPr>
          <p:spPr>
            <a:xfrm>
              <a:off x="10200456" y="3609375"/>
              <a:ext cx="1623516" cy="369332"/>
            </a:xfrm>
            <a:prstGeom prst="rect">
              <a:avLst/>
            </a:prstGeom>
            <a:noFill/>
          </p:spPr>
          <p:txBody>
            <a:bodyPr wrap="square">
              <a:spAutoFit/>
            </a:bodyPr>
            <a:lstStyle/>
            <a:p>
              <a:pPr algn="ctr"/>
              <a:r>
                <a:rPr lang="en-US" altLang="zh-CN" b="1" dirty="0">
                  <a:solidFill>
                    <a:srgbClr val="FF0000"/>
                  </a:solidFill>
                  <a:latin typeface="Arial" panose="020B0604020202020204" pitchFamily="34" charset="0"/>
                  <a:cs typeface="Arial" panose="020B0604020202020204" pitchFamily="34" charset="0"/>
                </a:rPr>
                <a:t>Interlink</a:t>
              </a:r>
              <a:endParaRPr lang="zh-CN" altLang="en-US" b="1" dirty="0">
                <a:solidFill>
                  <a:srgbClr val="FF0000"/>
                </a:solidFill>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wipe(left)">
                                      <p:cBhvr>
                                        <p:cTn id="15" dur="500"/>
                                        <p:tgtEl>
                                          <p:spTgt spid="12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Introduction</a:t>
            </a:r>
            <a:endParaRPr kumimoji="1" lang="zh-CN" altLang="en-US" sz="3200" b="1" dirty="0">
              <a:solidFill>
                <a:schemeClr val="bg1"/>
              </a:solidFill>
            </a:endParaRPr>
          </a:p>
        </p:txBody>
      </p:sp>
      <p:sp>
        <p:nvSpPr>
          <p:cNvPr id="185" name="文本框 184"/>
          <p:cNvSpPr txBox="1"/>
          <p:nvPr/>
        </p:nvSpPr>
        <p:spPr>
          <a:xfrm>
            <a:off x="561340" y="6301813"/>
            <a:ext cx="10776520"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[2] </a:t>
            </a:r>
            <a:r>
              <a:rPr lang="en-US" altLang="zh-CN" sz="1400" b="0" i="0" dirty="0">
                <a:solidFill>
                  <a:srgbClr val="222222"/>
                </a:solidFill>
                <a:effectLst/>
                <a:latin typeface="Arial" panose="020B0604020202020204" pitchFamily="34" charset="0"/>
              </a:rPr>
              <a:t>L. Yin, J. Xu, K. Liang, and Z. Zhang, “Sidechains with optimally succinct proof,” IEEE Transactions on Dependable and Secure Computing, vol. 21, no. 4, pp. 3375–3389, 2024.</a:t>
            </a:r>
            <a:endParaRPr lang="zh-CN" altLang="en-US" sz="1400" dirty="0">
              <a:latin typeface="Arial" panose="020B0604020202020204" pitchFamily="34" charset="0"/>
              <a:cs typeface="Arial" panose="020B0604020202020204" pitchFamily="34" charset="0"/>
            </a:endParaRPr>
          </a:p>
        </p:txBody>
      </p:sp>
      <p:sp>
        <p:nvSpPr>
          <p:cNvPr id="64" name="矩形 63"/>
          <p:cNvSpPr/>
          <p:nvPr/>
        </p:nvSpPr>
        <p:spPr>
          <a:xfrm>
            <a:off x="561340" y="1422389"/>
            <a:ext cx="10968654" cy="400110"/>
          </a:xfrm>
          <a:prstGeom prst="rect">
            <a:avLst/>
          </a:prstGeom>
        </p:spPr>
        <p:txBody>
          <a:bodyPr wrap="square">
            <a:spAutoFit/>
          </a:bodyPr>
          <a:lstStyle/>
          <a:p>
            <a:pPr marL="457200" indent="-457200">
              <a:buFont typeface="Wingdings" panose="05000000000000000000" pitchFamily="2" charset="2"/>
              <a:buChar char="u"/>
            </a:pPr>
            <a:r>
              <a:rPr lang="en-US" altLang="zh-CN" sz="2000" b="1" dirty="0">
                <a:solidFill>
                  <a:srgbClr val="0000FF"/>
                </a:solidFill>
                <a:latin typeface="Arial" panose="020B0604020202020204" pitchFamily="34" charset="0"/>
                <a:cs typeface="Arial" panose="020B0604020202020204" pitchFamily="34" charset="0"/>
              </a:rPr>
              <a:t>Ge-Co</a:t>
            </a:r>
            <a:r>
              <a:rPr lang="en-US" altLang="zh-CN" sz="2000" b="1" dirty="0">
                <a:solidFill>
                  <a:srgbClr val="003E81"/>
                </a:solidFill>
                <a:latin typeface="Arial" panose="020B0604020202020204" pitchFamily="34" charset="0"/>
                <a:cs typeface="Arial" panose="020B0604020202020204" pitchFamily="34" charset="0"/>
              </a:rPr>
              <a:t> [2]: Sidechains with optimally succinct proof</a:t>
            </a:r>
            <a:endParaRPr lang="zh-CN" altLang="en-US" sz="2000" b="1" dirty="0">
              <a:solidFill>
                <a:srgbClr val="003E81"/>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90DB7F57-77E9-4B30-AE11-FA0AF3B53B6F}"/>
              </a:ext>
            </a:extLst>
          </p:cNvPr>
          <p:cNvPicPr>
            <a:picLocks noChangeAspect="1"/>
          </p:cNvPicPr>
          <p:nvPr/>
        </p:nvPicPr>
        <p:blipFill>
          <a:blip r:embed="rId3"/>
          <a:stretch>
            <a:fillRect/>
          </a:stretch>
        </p:blipFill>
        <p:spPr>
          <a:xfrm>
            <a:off x="95672" y="2398758"/>
            <a:ext cx="12000656" cy="3424946"/>
          </a:xfrm>
          <a:prstGeom prst="rect">
            <a:avLst/>
          </a:prstGeom>
        </p:spPr>
      </p:pic>
      <p:sp>
        <p:nvSpPr>
          <p:cNvPr id="91" name="矩形 90">
            <a:extLst>
              <a:ext uri="{FF2B5EF4-FFF2-40B4-BE49-F238E27FC236}">
                <a16:creationId xmlns:a16="http://schemas.microsoft.com/office/drawing/2014/main" id="{3825A77B-8D09-48AF-B7C4-6B6654422548}"/>
              </a:ext>
            </a:extLst>
          </p:cNvPr>
          <p:cNvSpPr/>
          <p:nvPr/>
        </p:nvSpPr>
        <p:spPr>
          <a:xfrm>
            <a:off x="4233866" y="3768789"/>
            <a:ext cx="1656184" cy="342442"/>
          </a:xfrm>
          <a:prstGeom prst="rect">
            <a:avLst/>
          </a:prstGeom>
          <a:noFill/>
          <a:ln>
            <a:solidFill>
              <a:srgbClr val="003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4" name="文本框 93">
            <a:extLst>
              <a:ext uri="{FF2B5EF4-FFF2-40B4-BE49-F238E27FC236}">
                <a16:creationId xmlns:a16="http://schemas.microsoft.com/office/drawing/2014/main" id="{C1E8218A-C83F-49EB-8549-FD8810E001AD}"/>
              </a:ext>
            </a:extLst>
          </p:cNvPr>
          <p:cNvSpPr txBox="1"/>
          <p:nvPr/>
        </p:nvSpPr>
        <p:spPr>
          <a:xfrm>
            <a:off x="1631504" y="5035501"/>
            <a:ext cx="3240360" cy="707886"/>
          </a:xfrm>
          <a:prstGeom prst="rect">
            <a:avLst/>
          </a:prstGeom>
          <a:noFill/>
        </p:spPr>
        <p:txBody>
          <a:bodyPr wrap="square">
            <a:spAutoFit/>
          </a:bodyPr>
          <a:lstStyle/>
          <a:p>
            <a:r>
              <a:rPr lang="en-US" altLang="zh-CN" sz="2000" b="1" dirty="0">
                <a:solidFill>
                  <a:srgbClr val="003E81"/>
                </a:solidFill>
                <a:latin typeface="Arial" panose="020B0604020202020204" pitchFamily="34" charset="0"/>
                <a:cs typeface="Arial" panose="020B0604020202020204" pitchFamily="34" charset="0"/>
              </a:rPr>
              <a:t>Committee votes to form a threshold signature</a:t>
            </a:r>
            <a:endParaRPr lang="zh-CN" altLang="en-US" sz="2000" b="1" dirty="0">
              <a:solidFill>
                <a:srgbClr val="003E81"/>
              </a:solidFill>
              <a:latin typeface="Arial" panose="020B0604020202020204" pitchFamily="34" charset="0"/>
              <a:cs typeface="Arial" panose="020B0604020202020204" pitchFamily="34" charset="0"/>
            </a:endParaRPr>
          </a:p>
        </p:txBody>
      </p:sp>
      <p:cxnSp>
        <p:nvCxnSpPr>
          <p:cNvPr id="95" name="连接符: 肘形 94">
            <a:extLst>
              <a:ext uri="{FF2B5EF4-FFF2-40B4-BE49-F238E27FC236}">
                <a16:creationId xmlns:a16="http://schemas.microsoft.com/office/drawing/2014/main" id="{130C64CC-083D-4610-8715-295DD8C812E8}"/>
              </a:ext>
            </a:extLst>
          </p:cNvPr>
          <p:cNvCxnSpPr>
            <a:cxnSpLocks/>
            <a:stCxn id="91" idx="2"/>
            <a:endCxn id="94" idx="3"/>
          </p:cNvCxnSpPr>
          <p:nvPr/>
        </p:nvCxnSpPr>
        <p:spPr>
          <a:xfrm rot="5400000">
            <a:off x="4327805" y="4655290"/>
            <a:ext cx="1278213" cy="190094"/>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305D8E26-DA00-81A8-5D61-40F4743B66F3}"/>
              </a:ext>
            </a:extLst>
          </p:cNvPr>
          <p:cNvGrpSpPr/>
          <p:nvPr/>
        </p:nvGrpSpPr>
        <p:grpSpPr>
          <a:xfrm>
            <a:off x="6528048" y="3493169"/>
            <a:ext cx="4845630" cy="1242479"/>
            <a:chOff x="6528048" y="3493169"/>
            <a:chExt cx="4845630" cy="1242479"/>
          </a:xfrm>
        </p:grpSpPr>
        <p:sp>
          <p:nvSpPr>
            <p:cNvPr id="3" name="矩形 2">
              <a:extLst>
                <a:ext uri="{FF2B5EF4-FFF2-40B4-BE49-F238E27FC236}">
                  <a16:creationId xmlns:a16="http://schemas.microsoft.com/office/drawing/2014/main" id="{39B57E4C-BAD4-A30B-6D86-386310122021}"/>
                </a:ext>
              </a:extLst>
            </p:cNvPr>
            <p:cNvSpPr/>
            <p:nvPr/>
          </p:nvSpPr>
          <p:spPr>
            <a:xfrm>
              <a:off x="10344472" y="3789040"/>
              <a:ext cx="1029206" cy="668323"/>
            </a:xfrm>
            <a:prstGeom prst="rect">
              <a:avLst/>
            </a:prstGeom>
            <a:noFill/>
            <a:ln>
              <a:solidFill>
                <a:srgbClr val="003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21" name="组合 20">
              <a:extLst>
                <a:ext uri="{FF2B5EF4-FFF2-40B4-BE49-F238E27FC236}">
                  <a16:creationId xmlns:a16="http://schemas.microsoft.com/office/drawing/2014/main" id="{CECAB1B3-AC5B-C298-8D47-25D03A353776}"/>
                </a:ext>
              </a:extLst>
            </p:cNvPr>
            <p:cNvGrpSpPr/>
            <p:nvPr/>
          </p:nvGrpSpPr>
          <p:grpSpPr>
            <a:xfrm>
              <a:off x="6528048" y="3493169"/>
              <a:ext cx="3816424" cy="1242479"/>
              <a:chOff x="6528048" y="3493169"/>
              <a:chExt cx="3816424" cy="1242479"/>
            </a:xfrm>
          </p:grpSpPr>
          <p:sp>
            <p:nvSpPr>
              <p:cNvPr id="8" name="文本框 7">
                <a:extLst>
                  <a:ext uri="{FF2B5EF4-FFF2-40B4-BE49-F238E27FC236}">
                    <a16:creationId xmlns:a16="http://schemas.microsoft.com/office/drawing/2014/main" id="{6B44E92D-DA2A-DF4A-D40F-CBAF899A0704}"/>
                  </a:ext>
                </a:extLst>
              </p:cNvPr>
              <p:cNvSpPr txBox="1"/>
              <p:nvPr/>
            </p:nvSpPr>
            <p:spPr>
              <a:xfrm>
                <a:off x="6528048" y="3493169"/>
                <a:ext cx="3000255" cy="1200329"/>
              </a:xfrm>
              <a:prstGeom prst="rect">
                <a:avLst/>
              </a:prstGeom>
              <a:noFill/>
            </p:spPr>
            <p:txBody>
              <a:bodyPr wrap="square">
                <a:spAutoFit/>
              </a:bodyPr>
              <a:lstStyle/>
              <a:p>
                <a:r>
                  <a:rPr lang="en-US" altLang="zh-CN" b="1" dirty="0">
                    <a:solidFill>
                      <a:srgbClr val="FF0000"/>
                    </a:solidFill>
                    <a:latin typeface="Arial" panose="020B0604020202020204" pitchFamily="34" charset="0"/>
                    <a:cs typeface="Arial" panose="020B0604020202020204" pitchFamily="34" charset="0"/>
                  </a:rPr>
                  <a:t>Epoch index</a:t>
                </a:r>
              </a:p>
              <a:p>
                <a:r>
                  <a:rPr lang="en-US" altLang="zh-CN" b="1" dirty="0">
                    <a:solidFill>
                      <a:srgbClr val="FF0000"/>
                    </a:solidFill>
                    <a:latin typeface="Arial" panose="020B0604020202020204" pitchFamily="34" charset="0"/>
                    <a:cs typeface="Arial" panose="020B0604020202020204" pitchFamily="34" charset="0"/>
                  </a:rPr>
                  <a:t>Merkle-tree commitment</a:t>
                </a:r>
              </a:p>
              <a:p>
                <a:r>
                  <a:rPr lang="en-US" altLang="zh-CN" b="1" dirty="0">
                    <a:solidFill>
                      <a:srgbClr val="FF0000"/>
                    </a:solidFill>
                    <a:latin typeface="Arial" panose="020B0604020202020204" pitchFamily="34" charset="0"/>
                    <a:cs typeface="Arial" panose="020B0604020202020204" pitchFamily="34" charset="0"/>
                  </a:rPr>
                  <a:t>Public key</a:t>
                </a:r>
              </a:p>
              <a:p>
                <a:r>
                  <a:rPr lang="en-US" altLang="zh-CN" b="1" dirty="0">
                    <a:solidFill>
                      <a:srgbClr val="FF0000"/>
                    </a:solidFill>
                    <a:latin typeface="Arial" panose="020B0604020202020204" pitchFamily="34" charset="0"/>
                    <a:cs typeface="Arial" panose="020B0604020202020204" pitchFamily="34" charset="0"/>
                  </a:rPr>
                  <a:t>TSS signature</a:t>
                </a:r>
                <a:endParaRPr lang="zh-CN" altLang="en-US" b="1" dirty="0">
                  <a:solidFill>
                    <a:srgbClr val="FF0000"/>
                  </a:solidFill>
                  <a:latin typeface="Arial" panose="020B0604020202020204" pitchFamily="34" charset="0"/>
                  <a:cs typeface="Arial" panose="020B0604020202020204" pitchFamily="34" charset="0"/>
                </a:endParaRPr>
              </a:p>
            </p:txBody>
          </p:sp>
          <p:sp>
            <p:nvSpPr>
              <p:cNvPr id="10" name="右大括号 9">
                <a:extLst>
                  <a:ext uri="{FF2B5EF4-FFF2-40B4-BE49-F238E27FC236}">
                    <a16:creationId xmlns:a16="http://schemas.microsoft.com/office/drawing/2014/main" id="{637A9CE3-429C-97C2-C0BB-6A8F15D88EAA}"/>
                  </a:ext>
                </a:extLst>
              </p:cNvPr>
              <p:cNvSpPr/>
              <p:nvPr/>
            </p:nvSpPr>
            <p:spPr>
              <a:xfrm>
                <a:off x="9441483" y="3528445"/>
                <a:ext cx="173639" cy="1207203"/>
              </a:xfrm>
              <a:prstGeom prst="rightBrace">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37413DE9-61C7-A6AB-AB15-961A00D507B7}"/>
                  </a:ext>
                </a:extLst>
              </p:cNvPr>
              <p:cNvCxnSpPr>
                <a:cxnSpLocks/>
                <a:stCxn id="3" idx="1"/>
                <a:endCxn id="10" idx="1"/>
              </p:cNvCxnSpPr>
              <p:nvPr/>
            </p:nvCxnSpPr>
            <p:spPr>
              <a:xfrm flipH="1">
                <a:off x="9615122" y="4123202"/>
                <a:ext cx="729350" cy="884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4" name="文本框 23">
            <a:extLst>
              <a:ext uri="{FF2B5EF4-FFF2-40B4-BE49-F238E27FC236}">
                <a16:creationId xmlns:a16="http://schemas.microsoft.com/office/drawing/2014/main" id="{03DDED66-4F06-2746-61CF-2BFF57DA453A}"/>
              </a:ext>
            </a:extLst>
          </p:cNvPr>
          <p:cNvSpPr txBox="1"/>
          <p:nvPr/>
        </p:nvSpPr>
        <p:spPr>
          <a:xfrm>
            <a:off x="9528303" y="4405482"/>
            <a:ext cx="2663697" cy="369332"/>
          </a:xfrm>
          <a:prstGeom prst="rect">
            <a:avLst/>
          </a:prstGeom>
          <a:noFill/>
        </p:spPr>
        <p:txBody>
          <a:bodyPr wrap="square">
            <a:spAutoFit/>
          </a:bodyPr>
          <a:lstStyle/>
          <a:p>
            <a:r>
              <a:rPr lang="en-US" altLang="zh-CN" b="1" dirty="0">
                <a:solidFill>
                  <a:srgbClr val="FF0000"/>
                </a:solidFill>
                <a:latin typeface="Arial" panose="020B0604020202020204" pitchFamily="34" charset="0"/>
                <a:cs typeface="Arial" panose="020B0604020202020204" pitchFamily="34" charset="0"/>
              </a:rPr>
              <a:t>Cross-chain certificate</a:t>
            </a:r>
            <a:endParaRPr lang="zh-CN" altLang="en-US" b="1" dirty="0">
              <a:solidFill>
                <a:srgbClr val="FF0000"/>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wipe(right)">
                                      <p:cBhvr>
                                        <p:cTn id="11" dur="500"/>
                                        <p:tgtEl>
                                          <p:spTgt spid="95"/>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right)">
                                      <p:cBhvr>
                                        <p:cTn id="15" dur="500"/>
                                        <p:tgtEl>
                                          <p:spTgt spid="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right)">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4"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Introduction</a:t>
            </a:r>
            <a:endParaRPr kumimoji="1" lang="zh-CN" altLang="en-US" sz="3200" b="1" dirty="0">
              <a:solidFill>
                <a:schemeClr val="bg1"/>
              </a:solidFill>
            </a:endParaRPr>
          </a:p>
        </p:txBody>
      </p:sp>
      <p:pic>
        <p:nvPicPr>
          <p:cNvPr id="4" name="图片 3">
            <a:extLst>
              <a:ext uri="{FF2B5EF4-FFF2-40B4-BE49-F238E27FC236}">
                <a16:creationId xmlns:a16="http://schemas.microsoft.com/office/drawing/2014/main" id="{B8DC889C-1969-4DE6-ADAA-FF35F23D7696}"/>
              </a:ext>
            </a:extLst>
          </p:cNvPr>
          <p:cNvPicPr>
            <a:picLocks noChangeAspect="1"/>
          </p:cNvPicPr>
          <p:nvPr/>
        </p:nvPicPr>
        <p:blipFill>
          <a:blip r:embed="rId3"/>
          <a:srcRect b="28716"/>
          <a:stretch/>
        </p:blipFill>
        <p:spPr>
          <a:xfrm>
            <a:off x="416350" y="1196753"/>
            <a:ext cx="11359299" cy="2880320"/>
          </a:xfrm>
          <a:prstGeom prst="rect">
            <a:avLst/>
          </a:prstGeom>
        </p:spPr>
      </p:pic>
      <p:sp>
        <p:nvSpPr>
          <p:cNvPr id="5" name="矩形 4">
            <a:extLst>
              <a:ext uri="{FF2B5EF4-FFF2-40B4-BE49-F238E27FC236}">
                <a16:creationId xmlns:a16="http://schemas.microsoft.com/office/drawing/2014/main" id="{6471616F-8763-422E-1C05-7E5BF03BA5A2}"/>
              </a:ext>
            </a:extLst>
          </p:cNvPr>
          <p:cNvSpPr/>
          <p:nvPr/>
        </p:nvSpPr>
        <p:spPr>
          <a:xfrm>
            <a:off x="6744072" y="2521575"/>
            <a:ext cx="1473843" cy="1101604"/>
          </a:xfrm>
          <a:prstGeom prst="rect">
            <a:avLst/>
          </a:prstGeom>
          <a:solidFill>
            <a:schemeClr val="accent4">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矩形 5">
            <a:extLst>
              <a:ext uri="{FF2B5EF4-FFF2-40B4-BE49-F238E27FC236}">
                <a16:creationId xmlns:a16="http://schemas.microsoft.com/office/drawing/2014/main" id="{D7957486-793F-2A38-9AC6-605D1E33362E}"/>
              </a:ext>
            </a:extLst>
          </p:cNvPr>
          <p:cNvSpPr/>
          <p:nvPr/>
        </p:nvSpPr>
        <p:spPr>
          <a:xfrm>
            <a:off x="8544272" y="2521574"/>
            <a:ext cx="1473844" cy="1101604"/>
          </a:xfrm>
          <a:prstGeom prst="rect">
            <a:avLst/>
          </a:prstGeom>
          <a:solidFill>
            <a:schemeClr val="accent5">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2"/>
              </a:solidFill>
            </a:endParaRPr>
          </a:p>
        </p:txBody>
      </p:sp>
      <p:sp>
        <p:nvSpPr>
          <p:cNvPr id="7" name="矩形 6">
            <a:extLst>
              <a:ext uri="{FF2B5EF4-FFF2-40B4-BE49-F238E27FC236}">
                <a16:creationId xmlns:a16="http://schemas.microsoft.com/office/drawing/2014/main" id="{EB36822E-FA1A-ED19-FEBB-BBC251C19D09}"/>
              </a:ext>
            </a:extLst>
          </p:cNvPr>
          <p:cNvSpPr/>
          <p:nvPr/>
        </p:nvSpPr>
        <p:spPr>
          <a:xfrm>
            <a:off x="10238780" y="2521573"/>
            <a:ext cx="1473844" cy="1101605"/>
          </a:xfrm>
          <a:prstGeom prst="rect">
            <a:avLst/>
          </a:prstGeom>
          <a:solidFill>
            <a:schemeClr val="accent6">
              <a:alpha val="3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文本框 8">
            <a:extLst>
              <a:ext uri="{FF2B5EF4-FFF2-40B4-BE49-F238E27FC236}">
                <a16:creationId xmlns:a16="http://schemas.microsoft.com/office/drawing/2014/main" id="{DA10F043-2C7F-223A-F270-D2FFF60EF225}"/>
              </a:ext>
            </a:extLst>
          </p:cNvPr>
          <p:cNvSpPr txBox="1"/>
          <p:nvPr/>
        </p:nvSpPr>
        <p:spPr>
          <a:xfrm>
            <a:off x="481980" y="4365104"/>
            <a:ext cx="10300869" cy="369332"/>
          </a:xfrm>
          <a:prstGeom prst="rect">
            <a:avLst/>
          </a:prstGeom>
          <a:noFill/>
        </p:spPr>
        <p:txBody>
          <a:bodyPr wrap="square">
            <a:spAutoFit/>
          </a:bodyPr>
          <a:lstStyle/>
          <a:p>
            <a:pPr marL="285750" indent="-285750">
              <a:buFont typeface="Wingdings" panose="05000000000000000000" pitchFamily="2" charset="2"/>
              <a:buChar char="Ø"/>
            </a:pPr>
            <a:r>
              <a:rPr lang="en-US" altLang="zh-CN" b="1" dirty="0">
                <a:latin typeface="Arial" panose="020B0604020202020204" pitchFamily="34" charset="0"/>
                <a:cs typeface="Arial" panose="020B0604020202020204" pitchFamily="34" charset="0"/>
              </a:rPr>
              <a:t>Existing work </a:t>
            </a:r>
            <a:r>
              <a:rPr lang="en-US" altLang="zh-CN" b="1" dirty="0">
                <a:solidFill>
                  <a:srgbClr val="FF0000"/>
                </a:solidFill>
                <a:latin typeface="Arial" panose="020B0604020202020204" pitchFamily="34" charset="0"/>
                <a:cs typeface="Arial" panose="020B0604020202020204" pitchFamily="34" charset="0"/>
              </a:rPr>
              <a:t>lacks </a:t>
            </a:r>
            <a:r>
              <a:rPr lang="en-US" altLang="zh-CN" dirty="0">
                <a:latin typeface="Arial" panose="020B0604020202020204" pitchFamily="34" charset="0"/>
                <a:cs typeface="Arial" panose="020B0604020202020204" pitchFamily="34" charset="0"/>
              </a:rPr>
              <a:t>research on cross-chain under an </a:t>
            </a:r>
            <a:r>
              <a:rPr lang="en-US" altLang="zh-CN" b="1" dirty="0">
                <a:solidFill>
                  <a:srgbClr val="FF0000"/>
                </a:solidFill>
                <a:latin typeface="Arial" panose="020B0604020202020204" pitchFamily="34" charset="0"/>
                <a:cs typeface="Arial" panose="020B0604020202020204" pitchFamily="34" charset="0"/>
              </a:rPr>
              <a:t>asynchronous mode</a:t>
            </a:r>
            <a:endParaRPr lang="zh-CN" altLang="en-US" b="1" dirty="0">
              <a:solidFill>
                <a:srgbClr val="FF0000"/>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80CF0DA-5D4D-0114-5070-9476D63CF2C8}"/>
              </a:ext>
            </a:extLst>
          </p:cNvPr>
          <p:cNvSpPr txBox="1"/>
          <p:nvPr/>
        </p:nvSpPr>
        <p:spPr>
          <a:xfrm>
            <a:off x="481980" y="5085184"/>
            <a:ext cx="9862492" cy="646331"/>
          </a:xfrm>
          <a:prstGeom prst="rect">
            <a:avLst/>
          </a:prstGeom>
          <a:noFill/>
        </p:spPr>
        <p:txBody>
          <a:bodyPr wrap="square">
            <a:spAutoFit/>
          </a:bodyPr>
          <a:lstStyle/>
          <a:p>
            <a:pPr marL="285750" indent="-285750">
              <a:buFont typeface="Wingdings" panose="05000000000000000000" pitchFamily="2" charset="2"/>
              <a:buChar char="Ø"/>
            </a:pPr>
            <a:r>
              <a:rPr lang="en-US" altLang="zh-CN" b="1" dirty="0"/>
              <a:t>Each</a:t>
            </a:r>
            <a:r>
              <a:rPr lang="en-US" altLang="zh-CN" dirty="0"/>
              <a:t> </a:t>
            </a:r>
            <a:r>
              <a:rPr lang="en-US" altLang="zh-CN" b="1" dirty="0"/>
              <a:t>cross-chain proof </a:t>
            </a:r>
            <a:r>
              <a:rPr lang="en-US" altLang="zh-CN" b="1" dirty="0">
                <a:solidFill>
                  <a:srgbClr val="FF0000"/>
                </a:solidFill>
                <a:latin typeface="Arial" panose="020B0604020202020204" pitchFamily="34" charset="0"/>
                <a:cs typeface="Arial" panose="020B0604020202020204" pitchFamily="34" charset="0"/>
              </a:rPr>
              <a:t>only</a:t>
            </a:r>
            <a:r>
              <a:rPr lang="en-US" altLang="zh-CN" dirty="0"/>
              <a:t> commits on a </a:t>
            </a:r>
            <a:r>
              <a:rPr lang="en-US" altLang="zh-CN" b="1" dirty="0">
                <a:solidFill>
                  <a:srgbClr val="FF0000"/>
                </a:solidFill>
                <a:latin typeface="Arial" panose="020B0604020202020204" pitchFamily="34" charset="0"/>
                <a:cs typeface="Arial" panose="020B0604020202020204" pitchFamily="34" charset="0"/>
              </a:rPr>
              <a:t>single</a:t>
            </a:r>
            <a:r>
              <a:rPr lang="en-US" altLang="zh-CN" dirty="0"/>
              <a:t> transaction usually,</a:t>
            </a:r>
            <a:r>
              <a:rPr lang="zh-CN" altLang="en-US" dirty="0"/>
              <a:t> </a:t>
            </a:r>
            <a:r>
              <a:rPr lang="en-US" altLang="zh-CN" dirty="0"/>
              <a:t>which</a:t>
            </a:r>
            <a:r>
              <a:rPr lang="zh-CN" altLang="en-US" dirty="0"/>
              <a:t> </a:t>
            </a:r>
            <a:r>
              <a:rPr lang="en-US" altLang="zh-CN" b="1" dirty="0">
                <a:solidFill>
                  <a:srgbClr val="FF0000"/>
                </a:solidFill>
                <a:latin typeface="Arial" panose="020B0604020202020204" pitchFamily="34" charset="0"/>
                <a:cs typeface="Arial" panose="020B0604020202020204" pitchFamily="34" charset="0"/>
              </a:rPr>
              <a:t>limits</a:t>
            </a:r>
            <a:r>
              <a:rPr lang="en-US" altLang="zh-CN" dirty="0"/>
              <a:t> the cross-chain </a:t>
            </a:r>
            <a:r>
              <a:rPr lang="en-US" altLang="zh-CN" b="1" dirty="0">
                <a:solidFill>
                  <a:srgbClr val="FF0000"/>
                </a:solidFill>
                <a:latin typeface="Arial" panose="020B0604020202020204" pitchFamily="34" charset="0"/>
                <a:cs typeface="Arial" panose="020B0604020202020204" pitchFamily="34" charset="0"/>
              </a:rPr>
              <a:t>efficiency</a:t>
            </a:r>
            <a:endParaRPr lang="zh-CN" altLang="en-US" b="1" dirty="0">
              <a:solidFill>
                <a:srgbClr val="FF0000"/>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B87573DC-CE9A-D3AC-717C-DAB47E039DB6}"/>
              </a:ext>
            </a:extLst>
          </p:cNvPr>
          <p:cNvSpPr txBox="1"/>
          <p:nvPr/>
        </p:nvSpPr>
        <p:spPr>
          <a:xfrm>
            <a:off x="481980" y="5955659"/>
            <a:ext cx="11656314"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It is </a:t>
            </a:r>
            <a:r>
              <a:rPr lang="en-US" altLang="zh-CN" b="1" dirty="0">
                <a:solidFill>
                  <a:srgbClr val="FF0000"/>
                </a:solidFill>
              </a:rPr>
              <a:t>hard</a:t>
            </a:r>
            <a:r>
              <a:rPr lang="en-US" altLang="zh-CN" dirty="0"/>
              <a:t> to meet the requirement of </a:t>
            </a:r>
            <a:r>
              <a:rPr lang="en-US" altLang="zh-CN" b="1" dirty="0"/>
              <a:t>large-scale</a:t>
            </a:r>
            <a:r>
              <a:rPr lang="en-US" altLang="zh-CN" dirty="0"/>
              <a:t> data exchange in multi-domain </a:t>
            </a:r>
            <a:r>
              <a:rPr lang="en-US" altLang="zh-CN" b="1" dirty="0"/>
              <a:t>IoT environment</a:t>
            </a:r>
          </a:p>
        </p:txBody>
      </p:sp>
    </p:spTree>
    <p:extLst>
      <p:ext uri="{BB962C8B-B14F-4D97-AF65-F5344CB8AC3E}">
        <p14:creationId xmlns:p14="http://schemas.microsoft.com/office/powerpoint/2010/main" val="88565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fade">
                                      <p:cBhvr>
                                        <p:cTn id="2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Motivation</a:t>
            </a:r>
          </a:p>
        </p:txBody>
      </p:sp>
      <p:sp>
        <p:nvSpPr>
          <p:cNvPr id="92" name="文本框 91"/>
          <p:cNvSpPr txBox="1"/>
          <p:nvPr/>
        </p:nvSpPr>
        <p:spPr>
          <a:xfrm>
            <a:off x="79450" y="2556071"/>
            <a:ext cx="5008437" cy="620395"/>
          </a:xfrm>
          <a:prstGeom prst="rect">
            <a:avLst/>
          </a:prstGeom>
          <a:ln>
            <a:solidFill>
              <a:srgbClr val="003E81"/>
            </a:solid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algn="ctr"/>
            <a:r>
              <a:rPr lang="fr-FR" altLang="zh-CN" b="1" dirty="0">
                <a:latin typeface="Arial" panose="020B0604020202020204" pitchFamily="34" charset="0"/>
                <a:cs typeface="Arial" panose="020B0604020202020204" pitchFamily="34" charset="0"/>
              </a:rPr>
              <a:t>Synchronous</a:t>
            </a:r>
            <a:r>
              <a:rPr lang="fr-FR" altLang="zh-CN" dirty="0">
                <a:latin typeface="Arial" panose="020B0604020202020204" pitchFamily="34" charset="0"/>
                <a:cs typeface="Arial" panose="020B0604020202020204" pitchFamily="34" charset="0"/>
              </a:rPr>
              <a:t> cross-chain interaction mode is </a:t>
            </a:r>
            <a:r>
              <a:rPr lang="fr-FR" altLang="zh-CN" b="1" dirty="0">
                <a:solidFill>
                  <a:srgbClr val="C00000"/>
                </a:solidFill>
                <a:latin typeface="Arial" panose="020B0604020202020204" pitchFamily="34" charset="0"/>
                <a:cs typeface="Arial" panose="020B0604020202020204" pitchFamily="34" charset="0"/>
              </a:rPr>
              <a:t>inefficient</a:t>
            </a:r>
            <a:endParaRPr lang="en-US" altLang="zh-CN" b="1" dirty="0">
              <a:solidFill>
                <a:srgbClr val="C00000"/>
              </a:solidFill>
              <a:latin typeface="Arial" panose="020B0604020202020204" pitchFamily="34" charset="0"/>
              <a:cs typeface="Arial" panose="020B0604020202020204" pitchFamily="34" charset="0"/>
            </a:endParaRPr>
          </a:p>
        </p:txBody>
      </p:sp>
      <p:sp>
        <p:nvSpPr>
          <p:cNvPr id="93" name="矩形 92"/>
          <p:cNvSpPr/>
          <p:nvPr/>
        </p:nvSpPr>
        <p:spPr>
          <a:xfrm>
            <a:off x="429402" y="928244"/>
            <a:ext cx="10968654" cy="612412"/>
          </a:xfrm>
          <a:prstGeom prst="rect">
            <a:avLst/>
          </a:prstGeom>
        </p:spPr>
        <p:txBody>
          <a:bodyPr wrap="square">
            <a:spAutoFit/>
          </a:bodyPr>
          <a:lstStyle/>
          <a:p>
            <a:pPr marL="457200" indent="-457200">
              <a:lnSpc>
                <a:spcPct val="200000"/>
              </a:lnSpc>
              <a:buFont typeface="Wingdings" panose="05000000000000000000" pitchFamily="2" charset="2"/>
              <a:buChar char="u"/>
            </a:pPr>
            <a:r>
              <a:rPr lang="en-US" altLang="zh-CN" sz="2000" b="1" dirty="0">
                <a:solidFill>
                  <a:srgbClr val="003E81"/>
                </a:solidFill>
                <a:latin typeface="Arial" panose="020B0604020202020204" pitchFamily="34" charset="0"/>
                <a:cs typeface="Arial" panose="020B0604020202020204" pitchFamily="34" charset="0"/>
              </a:rPr>
              <a:t>Challenges and our Solutions</a:t>
            </a:r>
          </a:p>
        </p:txBody>
      </p:sp>
      <p:sp>
        <p:nvSpPr>
          <p:cNvPr id="3" name="箭头: 右 2"/>
          <p:cNvSpPr/>
          <p:nvPr/>
        </p:nvSpPr>
        <p:spPr>
          <a:xfrm>
            <a:off x="5447928" y="2741338"/>
            <a:ext cx="864096" cy="374289"/>
          </a:xfrm>
          <a:prstGeom prst="rightArrow">
            <a:avLst/>
          </a:prstGeom>
          <a:solidFill>
            <a:srgbClr val="3A4E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文本框 94"/>
          <p:cNvSpPr txBox="1"/>
          <p:nvPr/>
        </p:nvSpPr>
        <p:spPr>
          <a:xfrm>
            <a:off x="79451" y="4237034"/>
            <a:ext cx="5008437" cy="646331"/>
          </a:xfrm>
          <a:prstGeom prst="rect">
            <a:avLst/>
          </a:prstGeom>
          <a:ln>
            <a:solidFill>
              <a:srgbClr val="003E8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b="1" dirty="0">
                <a:solidFill>
                  <a:schemeClr val="tx1"/>
                </a:solidFill>
                <a:latin typeface="Arial" panose="020B0604020202020204" pitchFamily="34" charset="0"/>
                <a:cs typeface="Arial" panose="020B0604020202020204" pitchFamily="34" charset="0"/>
              </a:rPr>
              <a:t>Asynchronous </a:t>
            </a:r>
            <a:r>
              <a:rPr lang="en-US" altLang="zh-CN" dirty="0">
                <a:solidFill>
                  <a:schemeClr val="tx1"/>
                </a:solidFill>
                <a:latin typeface="Arial" panose="020B0604020202020204" pitchFamily="34" charset="0"/>
                <a:cs typeface="Arial" panose="020B0604020202020204" pitchFamily="34" charset="0"/>
              </a:rPr>
              <a:t>cross-chain transaction </a:t>
            </a:r>
            <a:r>
              <a:rPr lang="en-US" altLang="zh-CN" b="1" dirty="0">
                <a:solidFill>
                  <a:schemeClr val="tx1"/>
                </a:solidFill>
                <a:latin typeface="Arial" panose="020B0604020202020204" pitchFamily="34" charset="0"/>
                <a:cs typeface="Arial" panose="020B0604020202020204" pitchFamily="34" charset="0"/>
              </a:rPr>
              <a:t>sequence </a:t>
            </a:r>
            <a:r>
              <a:rPr lang="en-US" altLang="zh-CN" b="1" dirty="0">
                <a:solidFill>
                  <a:srgbClr val="C00000"/>
                </a:solidFill>
                <a:latin typeface="Arial" panose="020B0604020202020204" pitchFamily="34" charset="0"/>
                <a:cs typeface="Arial" panose="020B0604020202020204" pitchFamily="34" charset="0"/>
              </a:rPr>
              <a:t>consistency problem</a:t>
            </a:r>
          </a:p>
        </p:txBody>
      </p:sp>
      <p:sp>
        <p:nvSpPr>
          <p:cNvPr id="97" name="箭头: 右 96"/>
          <p:cNvSpPr/>
          <p:nvPr/>
        </p:nvSpPr>
        <p:spPr>
          <a:xfrm>
            <a:off x="5453776" y="3550970"/>
            <a:ext cx="864096" cy="374289"/>
          </a:xfrm>
          <a:prstGeom prst="rightArrow">
            <a:avLst/>
          </a:prstGeom>
          <a:solidFill>
            <a:srgbClr val="3A4E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文本框 97"/>
          <p:cNvSpPr txBox="1"/>
          <p:nvPr/>
        </p:nvSpPr>
        <p:spPr>
          <a:xfrm>
            <a:off x="79451" y="3377040"/>
            <a:ext cx="4997964" cy="646331"/>
          </a:xfrm>
          <a:prstGeom prst="rect">
            <a:avLst/>
          </a:prstGeom>
          <a:ln>
            <a:solidFill>
              <a:srgbClr val="003E8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buClrTx/>
              <a:buSzTx/>
              <a:buFontTx/>
            </a:pPr>
            <a:r>
              <a:rPr lang="en-US" altLang="zh-CN" b="1" dirty="0">
                <a:solidFill>
                  <a:schemeClr val="tx1"/>
                </a:solidFill>
                <a:latin typeface="Arial" panose="020B0604020202020204" pitchFamily="34" charset="0"/>
                <a:cs typeface="Arial" panose="020B0604020202020204" pitchFamily="34" charset="0"/>
              </a:rPr>
              <a:t>Traditional </a:t>
            </a:r>
            <a:r>
              <a:rPr lang="en-US" altLang="zh-CN" dirty="0">
                <a:solidFill>
                  <a:schemeClr val="tx1"/>
                </a:solidFill>
                <a:latin typeface="Arial" panose="020B0604020202020204" pitchFamily="34" charset="0"/>
                <a:cs typeface="Arial" panose="020B0604020202020204" pitchFamily="34" charset="0"/>
              </a:rPr>
              <a:t>cross-chain proofs are </a:t>
            </a:r>
            <a:r>
              <a:rPr lang="en-US" altLang="zh-CN" b="1" dirty="0">
                <a:solidFill>
                  <a:srgbClr val="C00000"/>
                </a:solidFill>
                <a:latin typeface="Arial" panose="020B0604020202020204" pitchFamily="34" charset="0"/>
                <a:cs typeface="Arial" panose="020B0604020202020204" pitchFamily="34" charset="0"/>
              </a:rPr>
              <a:t>not applicable</a:t>
            </a:r>
            <a:r>
              <a:rPr lang="en-US" altLang="zh-CN" dirty="0">
                <a:solidFill>
                  <a:schemeClr val="tx1"/>
                </a:solidFill>
                <a:latin typeface="Arial" panose="020B0604020202020204" pitchFamily="34" charset="0"/>
                <a:cs typeface="Arial" panose="020B0604020202020204" pitchFamily="34" charset="0"/>
              </a:rPr>
              <a:t> in</a:t>
            </a:r>
            <a:r>
              <a:rPr lang="en-US" altLang="zh-CN" b="1" dirty="0">
                <a:solidFill>
                  <a:schemeClr val="tx1"/>
                </a:solidFill>
                <a:latin typeface="Arial" panose="020B0604020202020204" pitchFamily="34" charset="0"/>
                <a:cs typeface="Arial" panose="020B0604020202020204" pitchFamily="34" charset="0"/>
              </a:rPr>
              <a:t> asynchronous mode</a:t>
            </a:r>
            <a:endParaRPr lang="en-US" altLang="zh-CN" b="1" dirty="0">
              <a:solidFill>
                <a:srgbClr val="C00000"/>
              </a:solidFill>
              <a:latin typeface="Arial" panose="020B0604020202020204" pitchFamily="34" charset="0"/>
              <a:cs typeface="Arial" panose="020B0604020202020204" pitchFamily="34" charset="0"/>
            </a:endParaRPr>
          </a:p>
        </p:txBody>
      </p:sp>
      <p:sp>
        <p:nvSpPr>
          <p:cNvPr id="99" name="箭头: 右 98"/>
          <p:cNvSpPr/>
          <p:nvPr/>
        </p:nvSpPr>
        <p:spPr>
          <a:xfrm>
            <a:off x="5453776" y="4426453"/>
            <a:ext cx="864096" cy="374289"/>
          </a:xfrm>
          <a:prstGeom prst="rightArrow">
            <a:avLst/>
          </a:prstGeom>
          <a:solidFill>
            <a:srgbClr val="3A4E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文本框 99"/>
          <p:cNvSpPr txBox="1"/>
          <p:nvPr/>
        </p:nvSpPr>
        <p:spPr>
          <a:xfrm>
            <a:off x="6607728" y="2556071"/>
            <a:ext cx="4872894" cy="645160"/>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lgn="ctr">
              <a:defRPr>
                <a:latin typeface="Arial" panose="020B0604020202020204" pitchFamily="34" charset="0"/>
                <a:cs typeface="Arial" panose="020B0604020202020204" pitchFamily="34" charset="0"/>
              </a:defRPr>
            </a:lvl1pPr>
          </a:lstStyle>
          <a:p>
            <a:r>
              <a:rPr lang="en-US" altLang="zh-CN" dirty="0"/>
              <a:t>A </a:t>
            </a:r>
            <a:r>
              <a:rPr lang="en-US" altLang="zh-CN" b="1" dirty="0">
                <a:solidFill>
                  <a:srgbClr val="C00000"/>
                </a:solidFill>
              </a:rPr>
              <a:t>novel</a:t>
            </a:r>
            <a:r>
              <a:rPr lang="en-US" altLang="zh-CN" dirty="0"/>
              <a:t> cross-chain interaction model for </a:t>
            </a:r>
            <a:r>
              <a:rPr lang="en-US" altLang="zh-CN" b="1" dirty="0">
                <a:solidFill>
                  <a:srgbClr val="C00000"/>
                </a:solidFill>
              </a:rPr>
              <a:t>asynchronous sidechains</a:t>
            </a:r>
          </a:p>
        </p:txBody>
      </p:sp>
      <p:sp>
        <p:nvSpPr>
          <p:cNvPr id="101" name="文本框 100"/>
          <p:cNvSpPr txBox="1"/>
          <p:nvPr/>
        </p:nvSpPr>
        <p:spPr>
          <a:xfrm>
            <a:off x="6607727" y="4237855"/>
            <a:ext cx="4872895" cy="645160"/>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dirty="0">
                <a:latin typeface="Arial" panose="020B0604020202020204" pitchFamily="34" charset="0"/>
                <a:cs typeface="Arial" panose="020B0604020202020204" pitchFamily="34" charset="0"/>
              </a:rPr>
              <a:t>Asynchronous cross-chain </a:t>
            </a:r>
            <a:r>
              <a:rPr lang="en-US" altLang="zh-CN" b="1" dirty="0">
                <a:solidFill>
                  <a:srgbClr val="C00000"/>
                </a:solidFill>
                <a:latin typeface="Arial" panose="020B0604020202020204" pitchFamily="34" charset="0"/>
                <a:cs typeface="Arial" panose="020B0604020202020204" pitchFamily="34" charset="0"/>
              </a:rPr>
              <a:t>consistency mechanism</a:t>
            </a:r>
            <a:r>
              <a:rPr lang="en-US" altLang="zh-CN" dirty="0">
                <a:latin typeface="Arial" panose="020B0604020202020204" pitchFamily="34" charset="0"/>
                <a:cs typeface="Arial" panose="020B0604020202020204" pitchFamily="34" charset="0"/>
              </a:rPr>
              <a:t> with sequential protection</a:t>
            </a:r>
          </a:p>
        </p:txBody>
      </p:sp>
      <p:sp>
        <p:nvSpPr>
          <p:cNvPr id="102" name="文本框 101"/>
          <p:cNvSpPr txBox="1"/>
          <p:nvPr/>
        </p:nvSpPr>
        <p:spPr>
          <a:xfrm>
            <a:off x="6607726" y="3376897"/>
            <a:ext cx="4872896" cy="645160"/>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lgn="ctr">
              <a:defRPr>
                <a:latin typeface="Arial" panose="020B0604020202020204" pitchFamily="34" charset="0"/>
                <a:cs typeface="Arial" panose="020B0604020202020204" pitchFamily="34" charset="0"/>
              </a:defRPr>
            </a:lvl1pPr>
          </a:lstStyle>
          <a:p>
            <a:r>
              <a:rPr lang="en-US" altLang="zh-CN" dirty="0"/>
              <a:t>A cross-chain </a:t>
            </a:r>
            <a:r>
              <a:rPr lang="en-US" altLang="zh-CN" b="1" dirty="0"/>
              <a:t>cryptographic primitive </a:t>
            </a:r>
            <a:r>
              <a:rPr lang="en-US" altLang="zh-CN" dirty="0"/>
              <a:t>based on </a:t>
            </a:r>
            <a:r>
              <a:rPr lang="en-US" altLang="zh-CN" b="1" dirty="0">
                <a:solidFill>
                  <a:srgbClr val="C00000"/>
                </a:solidFill>
              </a:rPr>
              <a:t>delayed aggregate signatures</a:t>
            </a:r>
          </a:p>
        </p:txBody>
      </p:sp>
      <p:pic>
        <p:nvPicPr>
          <p:cNvPr id="9" name="图片 8">
            <a:extLst>
              <a:ext uri="{FF2B5EF4-FFF2-40B4-BE49-F238E27FC236}">
                <a16:creationId xmlns:a16="http://schemas.microsoft.com/office/drawing/2014/main" id="{6536769E-C2C5-428E-8EA5-874203657364}"/>
              </a:ext>
            </a:extLst>
          </p:cNvPr>
          <p:cNvPicPr>
            <a:picLocks noChangeAspect="1"/>
          </p:cNvPicPr>
          <p:nvPr/>
        </p:nvPicPr>
        <p:blipFill rotWithShape="1">
          <a:blip r:embed="rId3"/>
          <a:srcRect l="2034"/>
          <a:stretch/>
        </p:blipFill>
        <p:spPr>
          <a:xfrm>
            <a:off x="5255917" y="1783202"/>
            <a:ext cx="6936083" cy="38909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wipe(left)">
                                      <p:cBhvr>
                                        <p:cTn id="24" dur="500"/>
                                        <p:tgtEl>
                                          <p:spTgt spid="9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wipe(left)">
                                      <p:cBhvr>
                                        <p:cTn id="27" dur="500"/>
                                        <p:tgtEl>
                                          <p:spTgt spid="9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wipe(left)">
                                      <p:cBhvr>
                                        <p:cTn id="30" dur="500"/>
                                        <p:tgtEl>
                                          <p:spTgt spid="10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1"/>
                                        </p:tgtEl>
                                        <p:attrNameLst>
                                          <p:attrName>style.visibility</p:attrName>
                                        </p:attrNameLst>
                                      </p:cBhvr>
                                      <p:to>
                                        <p:strVal val="visible"/>
                                      </p:to>
                                    </p:set>
                                    <p:animEffect transition="in" filter="wipe(left)">
                                      <p:cBhvr>
                                        <p:cTn id="33" dur="500"/>
                                        <p:tgtEl>
                                          <p:spTgt spid="10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left)">
                                      <p:cBhvr>
                                        <p:cTn id="3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5" grpId="0" animBg="1"/>
      <p:bldP spid="97" grpId="0" animBg="1"/>
      <p:bldP spid="97" grpId="1" animBg="1"/>
      <p:bldP spid="98" grpId="0" animBg="1"/>
      <p:bldP spid="99" grpId="0" animBg="1"/>
      <p:bldP spid="99" grpId="1" animBg="1"/>
      <p:bldP spid="100" grpId="0" animBg="1"/>
      <p:bldP spid="100" grpId="1" animBg="1"/>
      <p:bldP spid="101" grpId="0" animBg="1"/>
      <p:bldP spid="101" grpId="1" animBg="1"/>
      <p:bldP spid="102" grpId="0" animBg="1"/>
      <p:bldP spid="10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9425" y="188595"/>
            <a:ext cx="8129905" cy="583565"/>
          </a:xfrm>
          <a:prstGeom prst="rect">
            <a:avLst/>
          </a:prstGeom>
          <a:noFill/>
        </p:spPr>
        <p:txBody>
          <a:bodyPr wrap="square">
            <a:spAutoFit/>
          </a:bodyPr>
          <a:lstStyle/>
          <a:p>
            <a:r>
              <a:rPr kumimoji="1" lang="en-US" altLang="zh-CN" sz="3200" b="1" dirty="0">
                <a:solidFill>
                  <a:schemeClr val="bg1"/>
                </a:solidFill>
              </a:rPr>
              <a:t>System Model and Workflow</a:t>
            </a:r>
          </a:p>
        </p:txBody>
      </p:sp>
      <p:sp>
        <p:nvSpPr>
          <p:cNvPr id="417" name="文本框 416"/>
          <p:cNvSpPr txBox="1"/>
          <p:nvPr/>
        </p:nvSpPr>
        <p:spPr>
          <a:xfrm>
            <a:off x="639071" y="1088982"/>
            <a:ext cx="3656729" cy="41601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600" dirty="0">
                <a:latin typeface="Arial" panose="020B0604020202020204" pitchFamily="34" charset="0"/>
                <a:cs typeface="Arial" panose="020B0604020202020204" pitchFamily="34" charset="0"/>
              </a:rPr>
              <a:t>System model of </a:t>
            </a:r>
            <a:r>
              <a:rPr lang="en-US" altLang="zh-CN" sz="1600" dirty="0" err="1">
                <a:latin typeface="Arial" panose="020B0604020202020204" pitchFamily="34" charset="0"/>
                <a:cs typeface="Arial" panose="020B0604020202020204" pitchFamily="34" charset="0"/>
              </a:rPr>
              <a:t>AsyncSC</a:t>
            </a:r>
            <a:endParaRPr lang="en-US" altLang="zh-CN" sz="1600" dirty="0">
              <a:latin typeface="Arial" panose="020B0604020202020204" pitchFamily="34" charset="0"/>
              <a:cs typeface="Arial" panose="020B0604020202020204" pitchFamily="34" charset="0"/>
            </a:endParaRPr>
          </a:p>
        </p:txBody>
      </p:sp>
      <p:sp>
        <p:nvSpPr>
          <p:cNvPr id="420" name="文本框 419"/>
          <p:cNvSpPr txBox="1"/>
          <p:nvPr/>
        </p:nvSpPr>
        <p:spPr>
          <a:xfrm>
            <a:off x="479425" y="4869159"/>
            <a:ext cx="5616575" cy="1077218"/>
          </a:xfrm>
          <a:prstGeom prst="rect">
            <a:avLst/>
          </a:prstGeom>
          <a:ln>
            <a:solidFill>
              <a:srgbClr val="003E81"/>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Wingdings" panose="05000000000000000000" pitchFamily="2" charset="2"/>
              <a:buChar char="p"/>
            </a:pPr>
            <a:r>
              <a:rPr lang="en-US" altLang="zh-CN" sz="1600" b="1" dirty="0">
                <a:solidFill>
                  <a:srgbClr val="0000FF"/>
                </a:solidFill>
                <a:latin typeface="Arial" panose="020B0604020202020204" pitchFamily="34" charset="0"/>
                <a:cs typeface="Arial" panose="020B0604020202020204" pitchFamily="34" charset="0"/>
              </a:rPr>
              <a:t>Example. </a:t>
            </a:r>
            <a:r>
              <a:rPr lang="en-US" altLang="zh-CN" sz="1600" dirty="0">
                <a:latin typeface="Arial" panose="020B0604020202020204" pitchFamily="34" charset="0"/>
                <a:cs typeface="Arial" panose="020B0604020202020204" pitchFamily="34" charset="0"/>
              </a:rPr>
              <a:t>M</a:t>
            </a:r>
            <a:r>
              <a:rPr lang="it-IT" altLang="zh-CN" sz="1600" dirty="0">
                <a:latin typeface="Arial" panose="020B0604020202020204" pitchFamily="34" charset="0"/>
                <a:cs typeface="Arial" panose="020B0604020202020204" pitchFamily="34" charset="0"/>
              </a:rPr>
              <a:t>ulti-domain data exchange scenarios in IoT.</a:t>
            </a:r>
          </a:p>
          <a:p>
            <a:pPr marL="285750" indent="-285750">
              <a:buFont typeface="Wingdings" panose="05000000000000000000" pitchFamily="2" charset="2"/>
              <a:buChar char="p"/>
            </a:pPr>
            <a:endParaRPr lang="it-IT" altLang="zh-CN" sz="1600" b="1" dirty="0">
              <a:solidFill>
                <a:srgbClr val="0000FF"/>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p"/>
            </a:pPr>
            <a:r>
              <a:rPr lang="en-US" altLang="zh-CN" sz="1600" b="1" dirty="0">
                <a:solidFill>
                  <a:srgbClr val="0000FF"/>
                </a:solidFill>
                <a:latin typeface="Arial" panose="020B0604020202020204" pitchFamily="34" charset="0"/>
                <a:cs typeface="Arial" panose="020B0604020202020204" pitchFamily="34" charset="0"/>
              </a:rPr>
              <a:t>Core idea. </a:t>
            </a:r>
            <a:r>
              <a:rPr lang="en-US" altLang="zh-CN" sz="1600" kern="0" dirty="0">
                <a:solidFill>
                  <a:prstClr val="black"/>
                </a:solidFill>
                <a:latin typeface="微软雅黑" panose="020B0503020204020204" pitchFamily="34" charset="-122"/>
                <a:ea typeface="微软雅黑" panose="020B0503020204020204" pitchFamily="34" charset="-122"/>
                <a:cs typeface="Times New Roman" pitchFamily="18" charset="0"/>
              </a:rPr>
              <a:t>Cross-chain communication is achieved by generating and verifying ACPs.</a:t>
            </a:r>
            <a:endParaRPr lang="en-US" altLang="zh-CN" sz="1600" b="1" dirty="0">
              <a:latin typeface="Arial" panose="020B0604020202020204" pitchFamily="34" charset="0"/>
              <a:cs typeface="Arial" panose="020B0604020202020204" pitchFamily="34" charset="0"/>
            </a:endParaRPr>
          </a:p>
        </p:txBody>
      </p:sp>
      <p:sp>
        <p:nvSpPr>
          <p:cNvPr id="551" name="文本框 550"/>
          <p:cNvSpPr txBox="1"/>
          <p:nvPr/>
        </p:nvSpPr>
        <p:spPr>
          <a:xfrm>
            <a:off x="6409944" y="4869159"/>
            <a:ext cx="5446696" cy="1800245"/>
          </a:xfrm>
          <a:prstGeom prst="rect">
            <a:avLst/>
          </a:prstGeom>
          <a:ln>
            <a:solidFill>
              <a:srgbClr val="003E81"/>
            </a:solid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342900" indent="-342900">
              <a:buFont typeface="+mj-lt"/>
              <a:buAutoNum type="alphaLcParenR"/>
            </a:pPr>
            <a:r>
              <a:rPr lang="en-US" altLang="zh-CN" sz="1600" b="1" dirty="0">
                <a:solidFill>
                  <a:srgbClr val="0000FF"/>
                </a:solidFill>
                <a:latin typeface="Arial" panose="020B0604020202020204" pitchFamily="34" charset="0"/>
                <a:cs typeface="Arial" panose="020B0604020202020204" pitchFamily="34" charset="0"/>
              </a:rPr>
              <a:t>ACP generation. </a:t>
            </a:r>
            <a:r>
              <a:rPr lang="en-US" altLang="zh-CN" sz="1600" dirty="0">
                <a:latin typeface="Arial" panose="020B0604020202020204" pitchFamily="34" charset="0"/>
                <a:cs typeface="Arial" panose="020B0604020202020204" pitchFamily="34" charset="0"/>
              </a:rPr>
              <a:t>The MC’s leader generates an ACP commit on a batch of </a:t>
            </a:r>
            <a:r>
              <a:rPr lang="en-US" altLang="zh-CN" sz="1600" dirty="0" err="1">
                <a:latin typeface="Arial" panose="020B0604020202020204" pitchFamily="34" charset="0"/>
                <a:cs typeface="Arial" panose="020B0604020202020204" pitchFamily="34" charset="0"/>
              </a:rPr>
              <a:t>CTxs</a:t>
            </a:r>
            <a:r>
              <a:rPr lang="en-US" altLang="zh-CN" sz="1600" dirty="0">
                <a:latin typeface="Arial" panose="020B0604020202020204" pitchFamily="34" charset="0"/>
                <a:cs typeface="Arial" panose="020B0604020202020204" pitchFamily="34" charset="0"/>
              </a:rPr>
              <a:t> within an epoch.</a:t>
            </a:r>
          </a:p>
          <a:p>
            <a:pPr marL="342900" indent="-342900">
              <a:buFont typeface="+mj-lt"/>
              <a:buAutoNum type="alphaLcParenR"/>
            </a:pPr>
            <a:r>
              <a:rPr lang="en-US" altLang="zh-CN" sz="1600" b="1" dirty="0">
                <a:solidFill>
                  <a:srgbClr val="0000FF"/>
                </a:solidFill>
                <a:latin typeface="Arial" panose="020B0604020202020204" pitchFamily="34" charset="0"/>
                <a:cs typeface="Arial" panose="020B0604020202020204" pitchFamily="34" charset="0"/>
              </a:rPr>
              <a:t>ACP verification. </a:t>
            </a:r>
            <a:r>
              <a:rPr lang="en-US" altLang="zh-CN" sz="1600" dirty="0">
                <a:latin typeface="Arial" panose="020B0604020202020204" pitchFamily="34" charset="0"/>
                <a:cs typeface="Arial" panose="020B0604020202020204" pitchFamily="34" charset="0"/>
              </a:rPr>
              <a:t>The SC’s leader verifies the validity of the ACP.</a:t>
            </a:r>
          </a:p>
          <a:p>
            <a:pPr marL="342900" indent="-342900">
              <a:buFont typeface="+mj-lt"/>
              <a:buAutoNum type="alphaLcParenR"/>
            </a:pPr>
            <a:r>
              <a:rPr lang="en-US" altLang="zh-CN" sz="1600" b="1" dirty="0" err="1">
                <a:solidFill>
                  <a:srgbClr val="0000FF"/>
                </a:solidFill>
                <a:latin typeface="Arial" panose="020B0604020202020204" pitchFamily="34" charset="0"/>
                <a:cs typeface="Arial" panose="020B0604020202020204" pitchFamily="34" charset="0"/>
              </a:rPr>
              <a:t>CTxs</a:t>
            </a:r>
            <a:r>
              <a:rPr lang="en-US" altLang="zh-CN" sz="1600" b="1" dirty="0">
                <a:solidFill>
                  <a:srgbClr val="0000FF"/>
                </a:solidFill>
                <a:latin typeface="Arial" panose="020B0604020202020204" pitchFamily="34" charset="0"/>
                <a:cs typeface="Arial" panose="020B0604020202020204" pitchFamily="34" charset="0"/>
              </a:rPr>
              <a:t> check. </a:t>
            </a:r>
            <a:r>
              <a:rPr lang="en-US" altLang="zh-CN" sz="1600" dirty="0">
                <a:latin typeface="Arial" panose="020B0604020202020204" pitchFamily="34" charset="0"/>
                <a:cs typeface="Arial" panose="020B0604020202020204" pitchFamily="34" charset="0"/>
              </a:rPr>
              <a:t>SC committee conducts a transaction </a:t>
            </a:r>
            <a:r>
              <a:rPr lang="en-US" altLang="zh-CN" sz="1600" dirty="0" err="1">
                <a:latin typeface="Arial" panose="020B0604020202020204" pitchFamily="34" charset="0"/>
                <a:cs typeface="Arial" panose="020B0604020202020204" pitchFamily="34" charset="0"/>
              </a:rPr>
              <a:t>sequentiality</a:t>
            </a:r>
            <a:r>
              <a:rPr lang="en-US" altLang="zh-CN" sz="1600" dirty="0">
                <a:latin typeface="Arial" panose="020B0604020202020204" pitchFamily="34" charset="0"/>
                <a:cs typeface="Arial" panose="020B0604020202020204" pitchFamily="34" charset="0"/>
              </a:rPr>
              <a:t> check utilizing the buffer pool maintained by MC to prevent conflicts.</a:t>
            </a:r>
          </a:p>
        </p:txBody>
      </p:sp>
      <p:sp>
        <p:nvSpPr>
          <p:cNvPr id="553" name="文本框 552"/>
          <p:cNvSpPr txBox="1"/>
          <p:nvPr/>
        </p:nvSpPr>
        <p:spPr>
          <a:xfrm>
            <a:off x="6340406" y="1088982"/>
            <a:ext cx="4004066" cy="416011"/>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sz="1600" dirty="0">
                <a:latin typeface="Arial" panose="020B0604020202020204" pitchFamily="34" charset="0"/>
                <a:cs typeface="Arial" panose="020B0604020202020204" pitchFamily="34" charset="0"/>
              </a:rPr>
              <a:t>Entities and workflow in </a:t>
            </a:r>
            <a:r>
              <a:rPr lang="en-US" altLang="zh-CN" sz="1600" dirty="0" err="1">
                <a:latin typeface="Arial" panose="020B0604020202020204" pitchFamily="34" charset="0"/>
                <a:cs typeface="Arial" panose="020B0604020202020204" pitchFamily="34" charset="0"/>
              </a:rPr>
              <a:t>AsyncSC</a:t>
            </a:r>
            <a:endParaRPr lang="en-US" altLang="zh-CN" sz="16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A12C7C31-418D-359F-37AD-FCD312497F25}"/>
              </a:ext>
            </a:extLst>
          </p:cNvPr>
          <p:cNvPicPr>
            <a:picLocks noChangeAspect="1"/>
          </p:cNvPicPr>
          <p:nvPr/>
        </p:nvPicPr>
        <p:blipFill>
          <a:blip r:embed="rId3"/>
          <a:srcRect l="1181"/>
          <a:stretch/>
        </p:blipFill>
        <p:spPr>
          <a:xfrm>
            <a:off x="119336" y="1772816"/>
            <a:ext cx="6023992" cy="2796715"/>
          </a:xfrm>
          <a:prstGeom prst="rect">
            <a:avLst/>
          </a:prstGeom>
        </p:spPr>
      </p:pic>
      <p:pic>
        <p:nvPicPr>
          <p:cNvPr id="7" name="图片 6">
            <a:extLst>
              <a:ext uri="{FF2B5EF4-FFF2-40B4-BE49-F238E27FC236}">
                <a16:creationId xmlns:a16="http://schemas.microsoft.com/office/drawing/2014/main" id="{E4FA0393-C5C1-DEDA-13BB-F863AD0836F8}"/>
              </a:ext>
            </a:extLst>
          </p:cNvPr>
          <p:cNvPicPr>
            <a:picLocks noChangeAspect="1"/>
          </p:cNvPicPr>
          <p:nvPr/>
        </p:nvPicPr>
        <p:blipFill>
          <a:blip r:embed="rId4"/>
          <a:srcRect l="1905"/>
          <a:stretch/>
        </p:blipFill>
        <p:spPr>
          <a:xfrm>
            <a:off x="6240016" y="1746967"/>
            <a:ext cx="5697300" cy="28225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fade">
                                      <p:cBhvr>
                                        <p:cTn id="7" dur="1000"/>
                                        <p:tgtEl>
                                          <p:spTgt spid="553"/>
                                        </p:tgtEl>
                                      </p:cBhvr>
                                    </p:animEffect>
                                    <p:anim calcmode="lin" valueType="num">
                                      <p:cBhvr>
                                        <p:cTn id="8" dur="1000" fill="hold"/>
                                        <p:tgtEl>
                                          <p:spTgt spid="553"/>
                                        </p:tgtEl>
                                        <p:attrNameLst>
                                          <p:attrName>ppt_x</p:attrName>
                                        </p:attrNameLst>
                                      </p:cBhvr>
                                      <p:tavLst>
                                        <p:tav tm="0">
                                          <p:val>
                                            <p:strVal val="#ppt_x"/>
                                          </p:val>
                                        </p:tav>
                                        <p:tav tm="100000">
                                          <p:val>
                                            <p:strVal val="#ppt_x"/>
                                          </p:val>
                                        </p:tav>
                                      </p:tavLst>
                                    </p:anim>
                                    <p:anim calcmode="lin" valueType="num">
                                      <p:cBhvr>
                                        <p:cTn id="9" dur="1000" fill="hold"/>
                                        <p:tgtEl>
                                          <p:spTgt spid="55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1"/>
                                        </p:tgtEl>
                                        <p:attrNameLst>
                                          <p:attrName>style.visibility</p:attrName>
                                        </p:attrNameLst>
                                      </p:cBhvr>
                                      <p:to>
                                        <p:strVal val="visible"/>
                                      </p:to>
                                    </p:set>
                                    <p:animEffect transition="in" filter="fade">
                                      <p:cBhvr>
                                        <p:cTn id="17" dur="1000"/>
                                        <p:tgtEl>
                                          <p:spTgt spid="551"/>
                                        </p:tgtEl>
                                      </p:cBhvr>
                                    </p:animEffect>
                                    <p:anim calcmode="lin" valueType="num">
                                      <p:cBhvr>
                                        <p:cTn id="18" dur="1000" fill="hold"/>
                                        <p:tgtEl>
                                          <p:spTgt spid="551"/>
                                        </p:tgtEl>
                                        <p:attrNameLst>
                                          <p:attrName>ppt_x</p:attrName>
                                        </p:attrNameLst>
                                      </p:cBhvr>
                                      <p:tavLst>
                                        <p:tav tm="0">
                                          <p:val>
                                            <p:strVal val="#ppt_x"/>
                                          </p:val>
                                        </p:tav>
                                        <p:tav tm="100000">
                                          <p:val>
                                            <p:strVal val="#ppt_x"/>
                                          </p:val>
                                        </p:tav>
                                      </p:tavLst>
                                    </p:anim>
                                    <p:anim calcmode="lin" valueType="num">
                                      <p:cBhvr>
                                        <p:cTn id="19" dur="1000" fill="hold"/>
                                        <p:tgtEl>
                                          <p:spTgt spid="5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p:bldP spid="5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ACP: DAS definition</a:t>
            </a:r>
          </a:p>
        </p:txBody>
      </p:sp>
      <p:pic>
        <p:nvPicPr>
          <p:cNvPr id="4" name="图片 3">
            <a:extLst>
              <a:ext uri="{FF2B5EF4-FFF2-40B4-BE49-F238E27FC236}">
                <a16:creationId xmlns:a16="http://schemas.microsoft.com/office/drawing/2014/main" id="{79D9B440-22BB-6ACD-47D7-180D77BA0061}"/>
              </a:ext>
            </a:extLst>
          </p:cNvPr>
          <p:cNvPicPr>
            <a:picLocks noChangeAspect="1"/>
          </p:cNvPicPr>
          <p:nvPr/>
        </p:nvPicPr>
        <p:blipFill>
          <a:blip r:embed="rId3"/>
          <a:stretch>
            <a:fillRect/>
          </a:stretch>
        </p:blipFill>
        <p:spPr>
          <a:xfrm>
            <a:off x="222404" y="1250444"/>
            <a:ext cx="5863704" cy="5256584"/>
          </a:xfrm>
          <a:prstGeom prst="rect">
            <a:avLst/>
          </a:prstGeom>
        </p:spPr>
      </p:pic>
      <p:pic>
        <p:nvPicPr>
          <p:cNvPr id="15" name="图片 14">
            <a:extLst>
              <a:ext uri="{FF2B5EF4-FFF2-40B4-BE49-F238E27FC236}">
                <a16:creationId xmlns:a16="http://schemas.microsoft.com/office/drawing/2014/main" id="{0A84B62E-37F6-73F5-167F-64BA1E96E48C}"/>
              </a:ext>
            </a:extLst>
          </p:cNvPr>
          <p:cNvPicPr>
            <a:picLocks noChangeAspect="1"/>
          </p:cNvPicPr>
          <p:nvPr/>
        </p:nvPicPr>
        <p:blipFill>
          <a:blip r:embed="rId4"/>
          <a:stretch>
            <a:fillRect/>
          </a:stretch>
        </p:blipFill>
        <p:spPr>
          <a:xfrm>
            <a:off x="6384031" y="1251620"/>
            <a:ext cx="5697038" cy="52554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4C69-F34E-C75A-E2C2-947C989C8F0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66B312A-30E1-153F-587A-07F937663E08}"/>
              </a:ext>
            </a:extLst>
          </p:cNvPr>
          <p:cNvSpPr txBox="1"/>
          <p:nvPr/>
        </p:nvSpPr>
        <p:spPr>
          <a:xfrm>
            <a:off x="479376" y="188640"/>
            <a:ext cx="6097248" cy="584775"/>
          </a:xfrm>
          <a:prstGeom prst="rect">
            <a:avLst/>
          </a:prstGeom>
          <a:noFill/>
        </p:spPr>
        <p:txBody>
          <a:bodyPr wrap="square">
            <a:spAutoFit/>
          </a:bodyPr>
          <a:lstStyle/>
          <a:p>
            <a:r>
              <a:rPr kumimoji="1" lang="en-US" altLang="zh-CN" sz="3200" b="1" dirty="0">
                <a:solidFill>
                  <a:schemeClr val="bg1"/>
                </a:solidFill>
              </a:rPr>
              <a:t>ACP: DAS construction</a:t>
            </a:r>
          </a:p>
        </p:txBody>
      </p:sp>
      <p:pic>
        <p:nvPicPr>
          <p:cNvPr id="5" name="图片 4">
            <a:extLst>
              <a:ext uri="{FF2B5EF4-FFF2-40B4-BE49-F238E27FC236}">
                <a16:creationId xmlns:a16="http://schemas.microsoft.com/office/drawing/2014/main" id="{0A7C68F3-6FEE-FF5F-3F82-164D344AAE81}"/>
              </a:ext>
            </a:extLst>
          </p:cNvPr>
          <p:cNvPicPr>
            <a:picLocks noChangeAspect="1"/>
          </p:cNvPicPr>
          <p:nvPr/>
        </p:nvPicPr>
        <p:blipFill>
          <a:blip r:embed="rId3"/>
          <a:stretch>
            <a:fillRect/>
          </a:stretch>
        </p:blipFill>
        <p:spPr>
          <a:xfrm>
            <a:off x="6090672" y="1198573"/>
            <a:ext cx="5449176" cy="5442217"/>
          </a:xfrm>
          <a:prstGeom prst="rect">
            <a:avLst/>
          </a:prstGeom>
        </p:spPr>
      </p:pic>
      <p:pic>
        <p:nvPicPr>
          <p:cNvPr id="4" name="图片 3">
            <a:extLst>
              <a:ext uri="{FF2B5EF4-FFF2-40B4-BE49-F238E27FC236}">
                <a16:creationId xmlns:a16="http://schemas.microsoft.com/office/drawing/2014/main" id="{026A44D2-BBF3-6C96-71BA-ACA7AEB1B411}"/>
              </a:ext>
            </a:extLst>
          </p:cNvPr>
          <p:cNvPicPr>
            <a:picLocks noChangeAspect="1"/>
          </p:cNvPicPr>
          <p:nvPr/>
        </p:nvPicPr>
        <p:blipFill>
          <a:blip r:embed="rId4"/>
          <a:stretch>
            <a:fillRect/>
          </a:stretch>
        </p:blipFill>
        <p:spPr>
          <a:xfrm>
            <a:off x="479375" y="1261324"/>
            <a:ext cx="5112645" cy="2132260"/>
          </a:xfrm>
          <a:prstGeom prst="rect">
            <a:avLst/>
          </a:prstGeom>
        </p:spPr>
      </p:pic>
      <p:pic>
        <p:nvPicPr>
          <p:cNvPr id="7" name="图片 6">
            <a:extLst>
              <a:ext uri="{FF2B5EF4-FFF2-40B4-BE49-F238E27FC236}">
                <a16:creationId xmlns:a16="http://schemas.microsoft.com/office/drawing/2014/main" id="{FF8A3284-3C44-6407-F0F5-1F6D9D43F8DF}"/>
              </a:ext>
            </a:extLst>
          </p:cNvPr>
          <p:cNvPicPr>
            <a:picLocks noChangeAspect="1"/>
          </p:cNvPicPr>
          <p:nvPr/>
        </p:nvPicPr>
        <p:blipFill>
          <a:blip r:embed="rId5"/>
          <a:stretch>
            <a:fillRect/>
          </a:stretch>
        </p:blipFill>
        <p:spPr>
          <a:xfrm>
            <a:off x="544600" y="3789040"/>
            <a:ext cx="5059551" cy="2594793"/>
          </a:xfrm>
          <a:prstGeom prst="rect">
            <a:avLst/>
          </a:prstGeom>
        </p:spPr>
      </p:pic>
    </p:spTree>
    <p:extLst>
      <p:ext uri="{BB962C8B-B14F-4D97-AF65-F5344CB8AC3E}">
        <p14:creationId xmlns:p14="http://schemas.microsoft.com/office/powerpoint/2010/main" val="264641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1889</TotalTime>
  <Words>2367</Words>
  <Application>Microsoft Office PowerPoint</Application>
  <PresentationFormat>宽屏</PresentationFormat>
  <Paragraphs>227</Paragraphs>
  <Slides>19</Slides>
  <Notes>19</Notes>
  <HiddenSlides>0</HiddenSlides>
  <MMClips>0</MMClips>
  <ScaleCrop>false</ScaleCrop>
  <HeadingPairs>
    <vt:vector size="6" baseType="variant">
      <vt:variant>
        <vt:lpstr>已用的字体</vt:lpstr>
      </vt:variant>
      <vt:variant>
        <vt:i4>6</vt:i4>
      </vt:variant>
      <vt:variant>
        <vt:lpstr>主题</vt:lpstr>
      </vt:variant>
      <vt:variant>
        <vt:i4>4</vt:i4>
      </vt:variant>
      <vt:variant>
        <vt:lpstr>幻灯片标题</vt:lpstr>
      </vt:variant>
      <vt:variant>
        <vt:i4>19</vt:i4>
      </vt:variant>
    </vt:vector>
  </HeadingPairs>
  <TitlesOfParts>
    <vt:vector size="29" baseType="lpstr">
      <vt:lpstr>等线</vt:lpstr>
      <vt:lpstr>等线 Light</vt:lpstr>
      <vt:lpstr>Microsoft YaHei</vt:lpstr>
      <vt:lpstr>Microsoft YaHei</vt:lpstr>
      <vt:lpstr>Arial</vt:lpstr>
      <vt:lpstr>Wingdings</vt:lpstr>
      <vt:lpstr>模板页面</vt:lpstr>
      <vt:lpstr>1_自定义设计方案</vt:lpstr>
      <vt:lpstr>自定义设计方案</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丝雨 邢</cp:lastModifiedBy>
  <cp:revision>2121</cp:revision>
  <dcterms:created xsi:type="dcterms:W3CDTF">2015-08-18T02:51:00Z</dcterms:created>
  <dcterms:modified xsi:type="dcterms:W3CDTF">2025-08-26T06:52:34Z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C5E0271FFE634EB9A5D592F1889DA687_12</vt:lpwstr>
  </property>
  <property fmtid="{D5CDD505-2E9C-101B-9397-08002B2CF9AE}" pid="3" name="KSOProductBuildVer">
    <vt:lpwstr>2052-12.1.0.20784</vt:lpwstr>
  </property>
</Properties>
</file>